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6"/>
  </p:notesMasterIdLst>
  <p:sldIdLst>
    <p:sldId id="379" r:id="rId5"/>
    <p:sldId id="275" r:id="rId6"/>
    <p:sldId id="381" r:id="rId7"/>
    <p:sldId id="380" r:id="rId8"/>
    <p:sldId id="297" r:id="rId9"/>
    <p:sldId id="298" r:id="rId10"/>
    <p:sldId id="299" r:id="rId11"/>
    <p:sldId id="300" r:id="rId12"/>
    <p:sldId id="301" r:id="rId13"/>
    <p:sldId id="302" r:id="rId14"/>
    <p:sldId id="329"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24AA76-E769-DDEF-F1D4-3EAAF7659E4C}" name="Briana Swift" initials="BS" userId="S::brswift@microsoft.com::54421b65-fbbc-4877-97ec-d3d86ee727be" providerId="AD"/>
  <p188:author id="{103A85BD-7251-0FC6-5016-26C8A085663C}" name="Jon Lipsky" initials="JL" userId="S::jolips@microsoft.com::4d738e07-089e-4145-86e6-0ca27d51cbda"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 id="{F2A8F8D8-C0E2-9237-1E9E-74E7A8EB70AB}" name="David Polite" initials="DP" userId="S::dapolite@microsoft.com::e09d7110-74e9-4304-8efc-0543c1ae46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D2"/>
    <a:srgbClr val="6BB8FF"/>
    <a:srgbClr val="0086FF"/>
    <a:srgbClr val="DBAB09"/>
    <a:srgbClr val="56606A"/>
    <a:srgbClr val="D1D5DB"/>
    <a:srgbClr val="23292E"/>
    <a:srgbClr val="FFEB6B"/>
    <a:srgbClr val="F7C713"/>
    <a:srgbClr val="036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8461BB-FB73-0B5F-F1ED-1F7203109AC5}" v="88" dt="2021-03-12T11:07:20.468"/>
    <p1510:client id="{8144B09F-1068-0000-D58B-0876D49A45C2}" v="6" dt="2021-03-02T08:44:06.411"/>
    <p1510:client id="{8717C09F-E086-0000-D565-ABB6B9114632}" v="122" dt="2021-04-20T12:46:38.078"/>
    <p1510:client id="{8E44B09F-C095-0000-D1C7-A7A0DEAC53A9}" v="5" dt="2021-03-02T08:44:52.120"/>
    <p1510:client id="{8E51B09F-E0F5-0000-D567-EAA3E9FBDCA2}" v="395" dt="2021-03-02T13:27:27.185"/>
    <p1510:client id="{92D0975F-43C5-700D-783A-4877F536ABF8}" v="37" dt="2021-03-16T13:28:15.321"/>
    <p1510:client id="{B526EC4B-9C44-5544-9733-6C8E1F8C0EA1}" v="9" dt="2021-03-02T08:38:24.702"/>
    <p1510:client id="{BB41B09F-B0C4-0000-D175-06DB692914EE}" v="4" dt="2021-03-02T07:55:16.771"/>
    <p1510:client id="{BE83B59F-4073-0000-D1F2-3A161A3CA0B2}" v="10" dt="2021-03-18T15:59:17.715"/>
    <p1510:client id="{C983B39F-50CE-0000-D567-EF281ED8657A}" v="128" dt="2021-03-12T11:08:02.299"/>
    <p1510:client id="{D21AB59F-00F6-0000-D567-E6BAADA97B1A}" v="3" dt="2021-03-17T09:27:02.062"/>
    <p1510:client id="{DBD6B49F-600B-0000-D1F2-3FA173D1997B}" v="8" dt="2021-03-16T13:46:25.597"/>
    <p1510:client id="{DE41B09F-1085-0000-D175-0DF441928BF3}" v="14" dt="2021-03-02T08:01:18.001"/>
    <p1510:client id="{E636B39F-70AB-0000-D58B-0CACB78F8E25}" v="11" dt="2021-03-11T13:00:21.81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olite" userId="S::dapolite@microsoft.com::e09d7110-74e9-4304-8efc-0543c1ae46f0" providerId="AD" clId="Web-{8144B09F-1068-0000-D58B-0876D49A45C2}"/>
    <pc:docChg chg="modSld">
      <pc:chgData name="David Polite" userId="S::dapolite@microsoft.com::e09d7110-74e9-4304-8efc-0543c1ae46f0" providerId="AD" clId="Web-{8144B09F-1068-0000-D58B-0876D49A45C2}" dt="2021-03-02T08:44:06.411" v="2" actId="20577"/>
      <pc:docMkLst>
        <pc:docMk/>
      </pc:docMkLst>
      <pc:sldChg chg="modSp">
        <pc:chgData name="David Polite" userId="S::dapolite@microsoft.com::e09d7110-74e9-4304-8efc-0543c1ae46f0" providerId="AD" clId="Web-{8144B09F-1068-0000-D58B-0876D49A45C2}" dt="2021-03-02T08:44:06.411" v="2" actId="20577"/>
        <pc:sldMkLst>
          <pc:docMk/>
          <pc:sldMk cId="3395179106" sldId="378"/>
        </pc:sldMkLst>
        <pc:spChg chg="mod">
          <ac:chgData name="David Polite" userId="S::dapolite@microsoft.com::e09d7110-74e9-4304-8efc-0543c1ae46f0" providerId="AD" clId="Web-{8144B09F-1068-0000-D58B-0876D49A45C2}" dt="2021-03-02T08:44:06.411" v="2" actId="20577"/>
          <ac:spMkLst>
            <pc:docMk/>
            <pc:sldMk cId="3395179106" sldId="378"/>
            <ac:spMk id="2" creationId="{2221B24D-674B-4A44-B28D-C46B043B7DFD}"/>
          </ac:spMkLst>
        </pc:spChg>
      </pc:sldChg>
    </pc:docChg>
  </pc:docChgLst>
  <pc:docChgLst>
    <pc:chgData name="Briana Swift" userId="S::brswift@microsoft.com::54421b65-fbbc-4877-97ec-d3d86ee727be" providerId="AD" clId="Web-{8E51B09F-E0F5-0000-D567-EAA3E9FBDCA2}"/>
    <pc:docChg chg="modSld">
      <pc:chgData name="Briana Swift" userId="S::brswift@microsoft.com::54421b65-fbbc-4877-97ec-d3d86ee727be" providerId="AD" clId="Web-{8E51B09F-E0F5-0000-D567-EAA3E9FBDCA2}" dt="2021-03-02T13:27:27.185" v="379" actId="1076"/>
      <pc:docMkLst>
        <pc:docMk/>
      </pc:docMkLst>
      <pc:sldChg chg="addSp delSp modSp">
        <pc:chgData name="Briana Swift" userId="S::brswift@microsoft.com::54421b65-fbbc-4877-97ec-d3d86ee727be" providerId="AD" clId="Web-{8E51B09F-E0F5-0000-D567-EAA3E9FBDCA2}" dt="2021-03-02T12:35:20.674" v="27" actId="20577"/>
        <pc:sldMkLst>
          <pc:docMk/>
          <pc:sldMk cId="3319356346" sldId="295"/>
        </pc:sldMkLst>
        <pc:spChg chg="add mod">
          <ac:chgData name="Briana Swift" userId="S::brswift@microsoft.com::54421b65-fbbc-4877-97ec-d3d86ee727be" providerId="AD" clId="Web-{8E51B09F-E0F5-0000-D567-EAA3E9FBDCA2}" dt="2021-03-02T12:34:39.360" v="25" actId="20577"/>
          <ac:spMkLst>
            <pc:docMk/>
            <pc:sldMk cId="3319356346" sldId="295"/>
            <ac:spMk id="2" creationId="{73209E92-A7CB-4739-A065-FCBA46720C79}"/>
          </ac:spMkLst>
        </pc:spChg>
        <pc:spChg chg="add del mod">
          <ac:chgData name="Briana Swift" userId="S::brswift@microsoft.com::54421b65-fbbc-4877-97ec-d3d86ee727be" providerId="AD" clId="Web-{8E51B09F-E0F5-0000-D567-EAA3E9FBDCA2}" dt="2021-03-02T12:33:40.968" v="14"/>
          <ac:spMkLst>
            <pc:docMk/>
            <pc:sldMk cId="3319356346" sldId="295"/>
            <ac:spMk id="4" creationId="{E9179F4A-4508-4991-89E1-1491FEF0BF0B}"/>
          </ac:spMkLst>
        </pc:spChg>
        <pc:spChg chg="mod">
          <ac:chgData name="Briana Swift" userId="S::brswift@microsoft.com::54421b65-fbbc-4877-97ec-d3d86ee727be" providerId="AD" clId="Web-{8E51B09F-E0F5-0000-D567-EAA3E9FBDCA2}" dt="2021-03-02T12:34:24.907" v="21" actId="20577"/>
          <ac:spMkLst>
            <pc:docMk/>
            <pc:sldMk cId="3319356346" sldId="295"/>
            <ac:spMk id="725" creationId="{00000000-0000-0000-0000-000000000000}"/>
          </ac:spMkLst>
        </pc:spChg>
        <pc:spChg chg="mod">
          <ac:chgData name="Briana Swift" userId="S::brswift@microsoft.com::54421b65-fbbc-4877-97ec-d3d86ee727be" providerId="AD" clId="Web-{8E51B09F-E0F5-0000-D567-EAA3E9FBDCA2}" dt="2021-03-02T12:35:20.674" v="27" actId="20577"/>
          <ac:spMkLst>
            <pc:docMk/>
            <pc:sldMk cId="3319356346" sldId="295"/>
            <ac:spMk id="726" creationId="{00000000-0000-0000-0000-000000000000}"/>
          </ac:spMkLst>
        </pc:spChg>
        <pc:spChg chg="mod">
          <ac:chgData name="Briana Swift" userId="S::brswift@microsoft.com::54421b65-fbbc-4877-97ec-d3d86ee727be" providerId="AD" clId="Web-{8E51B09F-E0F5-0000-D567-EAA3E9FBDCA2}" dt="2021-03-02T12:34:10.985" v="18" actId="20577"/>
          <ac:spMkLst>
            <pc:docMk/>
            <pc:sldMk cId="3319356346" sldId="295"/>
            <ac:spMk id="727" creationId="{00000000-0000-0000-0000-000000000000}"/>
          </ac:spMkLst>
        </pc:spChg>
        <pc:spChg chg="mod">
          <ac:chgData name="Briana Swift" userId="S::brswift@microsoft.com::54421b65-fbbc-4877-97ec-d3d86ee727be" providerId="AD" clId="Web-{8E51B09F-E0F5-0000-D567-EAA3E9FBDCA2}" dt="2021-03-02T12:34:14.579" v="19" actId="20577"/>
          <ac:spMkLst>
            <pc:docMk/>
            <pc:sldMk cId="3319356346" sldId="295"/>
            <ac:spMk id="729" creationId="{00000000-0000-0000-0000-000000000000}"/>
          </ac:spMkLst>
        </pc:spChg>
        <pc:spChg chg="del mod">
          <ac:chgData name="Briana Swift" userId="S::brswift@microsoft.com::54421b65-fbbc-4877-97ec-d3d86ee727be" providerId="AD" clId="Web-{8E51B09F-E0F5-0000-D567-EAA3E9FBDCA2}" dt="2021-03-02T12:33:30.328" v="13"/>
          <ac:spMkLst>
            <pc:docMk/>
            <pc:sldMk cId="3319356346" sldId="295"/>
            <ac:spMk id="730" creationId="{00000000-0000-0000-0000-000000000000}"/>
          </ac:spMkLst>
        </pc:spChg>
      </pc:sldChg>
      <pc:sldChg chg="addSp delSp modSp">
        <pc:chgData name="Briana Swift" userId="S::brswift@microsoft.com::54421b65-fbbc-4877-97ec-d3d86ee727be" providerId="AD" clId="Web-{8E51B09F-E0F5-0000-D567-EAA3E9FBDCA2}" dt="2021-03-02T13:25:47.808" v="366" actId="20577"/>
        <pc:sldMkLst>
          <pc:docMk/>
          <pc:sldMk cId="1226912671" sldId="297"/>
        </pc:sldMkLst>
        <pc:spChg chg="add mod">
          <ac:chgData name="Briana Swift" userId="S::brswift@microsoft.com::54421b65-fbbc-4877-97ec-d3d86ee727be" providerId="AD" clId="Web-{8E51B09F-E0F5-0000-D567-EAA3E9FBDCA2}" dt="2021-03-02T13:11:56.071" v="169" actId="688"/>
          <ac:spMkLst>
            <pc:docMk/>
            <pc:sldMk cId="1226912671" sldId="297"/>
            <ac:spMk id="3" creationId="{4915AEA8-1E02-44C4-9981-052869EE9AAD}"/>
          </ac:spMkLst>
        </pc:spChg>
        <pc:spChg chg="add mod">
          <ac:chgData name="Briana Swift" userId="S::brswift@microsoft.com::54421b65-fbbc-4877-97ec-d3d86ee727be" providerId="AD" clId="Web-{8E51B09F-E0F5-0000-D567-EAA3E9FBDCA2}" dt="2021-03-02T13:09:44.256" v="150"/>
          <ac:spMkLst>
            <pc:docMk/>
            <pc:sldMk cId="1226912671" sldId="297"/>
            <ac:spMk id="4" creationId="{62F59657-7886-41A0-B765-6987D639F211}"/>
          </ac:spMkLst>
        </pc:spChg>
        <pc:spChg chg="add mod">
          <ac:chgData name="Briana Swift" userId="S::brswift@microsoft.com::54421b65-fbbc-4877-97ec-d3d86ee727be" providerId="AD" clId="Web-{8E51B09F-E0F5-0000-D567-EAA3E9FBDCA2}" dt="2021-03-02T13:12:07.181" v="174" actId="688"/>
          <ac:spMkLst>
            <pc:docMk/>
            <pc:sldMk cId="1226912671" sldId="297"/>
            <ac:spMk id="14" creationId="{20CE7EBD-7F0C-41F3-9E9F-B42518BC2AC6}"/>
          </ac:spMkLst>
        </pc:spChg>
        <pc:spChg chg="add mod">
          <ac:chgData name="Briana Swift" userId="S::brswift@microsoft.com::54421b65-fbbc-4877-97ec-d3d86ee727be" providerId="AD" clId="Web-{8E51B09F-E0F5-0000-D567-EAA3E9FBDCA2}" dt="2021-03-02T12:57:22.155" v="146" actId="14100"/>
          <ac:spMkLst>
            <pc:docMk/>
            <pc:sldMk cId="1226912671" sldId="297"/>
            <ac:spMk id="15" creationId="{48C33CA2-95FF-4E3B-ACBA-203859E3F7B8}"/>
          </ac:spMkLst>
        </pc:spChg>
        <pc:spChg chg="add mod">
          <ac:chgData name="Briana Swift" userId="S::brswift@microsoft.com::54421b65-fbbc-4877-97ec-d3d86ee727be" providerId="AD" clId="Web-{8E51B09F-E0F5-0000-D567-EAA3E9FBDCA2}" dt="2021-03-02T13:13:05.697" v="201" actId="1076"/>
          <ac:spMkLst>
            <pc:docMk/>
            <pc:sldMk cId="1226912671" sldId="297"/>
            <ac:spMk id="16" creationId="{23654FCB-2A75-4518-88B9-1CA5C0F4EB7D}"/>
          </ac:spMkLst>
        </pc:spChg>
        <pc:spChg chg="add mod">
          <ac:chgData name="Briana Swift" userId="S::brswift@microsoft.com::54421b65-fbbc-4877-97ec-d3d86ee727be" providerId="AD" clId="Web-{8E51B09F-E0F5-0000-D567-EAA3E9FBDCA2}" dt="2021-03-02T12:57:33.089" v="148" actId="14100"/>
          <ac:spMkLst>
            <pc:docMk/>
            <pc:sldMk cId="1226912671" sldId="297"/>
            <ac:spMk id="17" creationId="{3681A07F-974A-4E93-BE3B-8DEF528F6A32}"/>
          </ac:spMkLst>
        </pc:spChg>
        <pc:spChg chg="mod">
          <ac:chgData name="Briana Swift" userId="S::brswift@microsoft.com::54421b65-fbbc-4877-97ec-d3d86ee727be" providerId="AD" clId="Web-{8E51B09F-E0F5-0000-D567-EAA3E9FBDCA2}" dt="2021-03-02T12:35:56.612" v="35" actId="14100"/>
          <ac:spMkLst>
            <pc:docMk/>
            <pc:sldMk cId="1226912671" sldId="297"/>
            <ac:spMk id="746" creationId="{00000000-0000-0000-0000-000000000000}"/>
          </ac:spMkLst>
        </pc:spChg>
        <pc:spChg chg="mod">
          <ac:chgData name="Briana Swift" userId="S::brswift@microsoft.com::54421b65-fbbc-4877-97ec-d3d86ee727be" providerId="AD" clId="Web-{8E51B09F-E0F5-0000-D567-EAA3E9FBDCA2}" dt="2021-03-02T13:25:47.808" v="366" actId="20577"/>
          <ac:spMkLst>
            <pc:docMk/>
            <pc:sldMk cId="1226912671" sldId="297"/>
            <ac:spMk id="747" creationId="{00000000-0000-0000-0000-000000000000}"/>
          </ac:spMkLst>
        </pc:spChg>
        <pc:spChg chg="del mod">
          <ac:chgData name="Briana Swift" userId="S::brswift@microsoft.com::54421b65-fbbc-4877-97ec-d3d86ee727be" providerId="AD" clId="Web-{8E51B09F-E0F5-0000-D567-EAA3E9FBDCA2}" dt="2021-03-02T12:43:55.919" v="41"/>
          <ac:spMkLst>
            <pc:docMk/>
            <pc:sldMk cId="1226912671" sldId="297"/>
            <ac:spMk id="748" creationId="{00000000-0000-0000-0000-000000000000}"/>
          </ac:spMkLst>
        </pc:spChg>
        <pc:spChg chg="del mod">
          <ac:chgData name="Briana Swift" userId="S::brswift@microsoft.com::54421b65-fbbc-4877-97ec-d3d86ee727be" providerId="AD" clId="Web-{8E51B09F-E0F5-0000-D567-EAA3E9FBDCA2}" dt="2021-03-02T12:50:01.490" v="109"/>
          <ac:spMkLst>
            <pc:docMk/>
            <pc:sldMk cId="1226912671" sldId="297"/>
            <ac:spMk id="749" creationId="{00000000-0000-0000-0000-000000000000}"/>
          </ac:spMkLst>
        </pc:spChg>
        <pc:spChg chg="del">
          <ac:chgData name="Briana Swift" userId="S::brswift@microsoft.com::54421b65-fbbc-4877-97ec-d3d86ee727be" providerId="AD" clId="Web-{8E51B09F-E0F5-0000-D567-EAA3E9FBDCA2}" dt="2021-03-02T12:47:39.112" v="81"/>
          <ac:spMkLst>
            <pc:docMk/>
            <pc:sldMk cId="1226912671" sldId="297"/>
            <ac:spMk id="753" creationId="{00000000-0000-0000-0000-000000000000}"/>
          </ac:spMkLst>
        </pc:spChg>
        <pc:picChg chg="mod">
          <ac:chgData name="Briana Swift" userId="S::brswift@microsoft.com::54421b65-fbbc-4877-97ec-d3d86ee727be" providerId="AD" clId="Web-{8E51B09F-E0F5-0000-D567-EAA3E9FBDCA2}" dt="2021-03-02T12:56:34.123" v="136" actId="1076"/>
          <ac:picMkLst>
            <pc:docMk/>
            <pc:sldMk cId="1226912671" sldId="297"/>
            <ac:picMk id="754" creationId="{00000000-0000-0000-0000-000000000000}"/>
          </ac:picMkLst>
        </pc:picChg>
        <pc:cxnChg chg="add del mod">
          <ac:chgData name="Briana Swift" userId="S::brswift@microsoft.com::54421b65-fbbc-4877-97ec-d3d86ee727be" providerId="AD" clId="Web-{8E51B09F-E0F5-0000-D567-EAA3E9FBDCA2}" dt="2021-03-02T12:45:08.233" v="53"/>
          <ac:cxnSpMkLst>
            <pc:docMk/>
            <pc:sldMk cId="1226912671" sldId="297"/>
            <ac:cxnSpMk id="2" creationId="{DBA20B2B-81E0-4904-9287-3E3554DCEA99}"/>
          </ac:cxnSpMkLst>
        </pc:cxnChg>
        <pc:cxnChg chg="del mod">
          <ac:chgData name="Briana Swift" userId="S::brswift@microsoft.com::54421b65-fbbc-4877-97ec-d3d86ee727be" providerId="AD" clId="Web-{8E51B09F-E0F5-0000-D567-EAA3E9FBDCA2}" dt="2021-03-02T12:45:44.109" v="58"/>
          <ac:cxnSpMkLst>
            <pc:docMk/>
            <pc:sldMk cId="1226912671" sldId="297"/>
            <ac:cxnSpMk id="750" creationId="{00000000-0000-0000-0000-000000000000}"/>
          </ac:cxnSpMkLst>
        </pc:cxnChg>
        <pc:cxnChg chg="del mod">
          <ac:chgData name="Briana Swift" userId="S::brswift@microsoft.com::54421b65-fbbc-4877-97ec-d3d86ee727be" providerId="AD" clId="Web-{8E51B09F-E0F5-0000-D567-EAA3E9FBDCA2}" dt="2021-03-02T12:50:05.130" v="110"/>
          <ac:cxnSpMkLst>
            <pc:docMk/>
            <pc:sldMk cId="1226912671" sldId="297"/>
            <ac:cxnSpMk id="751" creationId="{00000000-0000-0000-0000-000000000000}"/>
          </ac:cxnSpMkLst>
        </pc:cxnChg>
        <pc:cxnChg chg="del mod">
          <ac:chgData name="Briana Swift" userId="S::brswift@microsoft.com::54421b65-fbbc-4877-97ec-d3d86ee727be" providerId="AD" clId="Web-{8E51B09F-E0F5-0000-D567-EAA3E9FBDCA2}" dt="2021-03-02T12:47:43.174" v="82"/>
          <ac:cxnSpMkLst>
            <pc:docMk/>
            <pc:sldMk cId="1226912671" sldId="297"/>
            <ac:cxnSpMk id="752" creationId="{00000000-0000-0000-0000-000000000000}"/>
          </ac:cxnSpMkLst>
        </pc:cxnChg>
      </pc:sldChg>
      <pc:sldChg chg="delSp modSp">
        <pc:chgData name="Briana Swift" userId="S::brswift@microsoft.com::54421b65-fbbc-4877-97ec-d3d86ee727be" providerId="AD" clId="Web-{8E51B09F-E0F5-0000-D567-EAA3E9FBDCA2}" dt="2021-03-02T13:26:51.418" v="375" actId="20577"/>
        <pc:sldMkLst>
          <pc:docMk/>
          <pc:sldMk cId="10161590" sldId="298"/>
        </pc:sldMkLst>
        <pc:spChg chg="mod">
          <ac:chgData name="Briana Swift" userId="S::brswift@microsoft.com::54421b65-fbbc-4877-97ec-d3d86ee727be" providerId="AD" clId="Web-{8E51B09F-E0F5-0000-D567-EAA3E9FBDCA2}" dt="2021-03-02T13:26:51.418" v="375" actId="20577"/>
          <ac:spMkLst>
            <pc:docMk/>
            <pc:sldMk cId="10161590" sldId="298"/>
            <ac:spMk id="759" creationId="{00000000-0000-0000-0000-000000000000}"/>
          </ac:spMkLst>
        </pc:spChg>
        <pc:spChg chg="mod">
          <ac:chgData name="Briana Swift" userId="S::brswift@microsoft.com::54421b65-fbbc-4877-97ec-d3d86ee727be" providerId="AD" clId="Web-{8E51B09F-E0F5-0000-D567-EAA3E9FBDCA2}" dt="2021-03-02T13:11:28.492" v="164" actId="14100"/>
          <ac:spMkLst>
            <pc:docMk/>
            <pc:sldMk cId="10161590" sldId="298"/>
            <ac:spMk id="760" creationId="{00000000-0000-0000-0000-000000000000}"/>
          </ac:spMkLst>
        </pc:spChg>
        <pc:picChg chg="del">
          <ac:chgData name="Briana Swift" userId="S::brswift@microsoft.com::54421b65-fbbc-4877-97ec-d3d86ee727be" providerId="AD" clId="Web-{8E51B09F-E0F5-0000-D567-EAA3E9FBDCA2}" dt="2021-03-02T13:26:10.761" v="367"/>
          <ac:picMkLst>
            <pc:docMk/>
            <pc:sldMk cId="10161590" sldId="298"/>
            <ac:picMk id="761" creationId="{00000000-0000-0000-0000-000000000000}"/>
          </ac:picMkLst>
        </pc:picChg>
        <pc:picChg chg="mod">
          <ac:chgData name="Briana Swift" userId="S::brswift@microsoft.com::54421b65-fbbc-4877-97ec-d3d86ee727be" providerId="AD" clId="Web-{8E51B09F-E0F5-0000-D567-EAA3E9FBDCA2}" dt="2021-03-02T13:26:14.965" v="368" actId="1076"/>
          <ac:picMkLst>
            <pc:docMk/>
            <pc:sldMk cId="10161590" sldId="298"/>
            <ac:picMk id="762" creationId="{00000000-0000-0000-0000-000000000000}"/>
          </ac:picMkLst>
        </pc:picChg>
        <pc:picChg chg="mod">
          <ac:chgData name="Briana Swift" userId="S::brswift@microsoft.com::54421b65-fbbc-4877-97ec-d3d86ee727be" providerId="AD" clId="Web-{8E51B09F-E0F5-0000-D567-EAA3E9FBDCA2}" dt="2021-03-02T13:26:16.949" v="369" actId="1076"/>
          <ac:picMkLst>
            <pc:docMk/>
            <pc:sldMk cId="10161590" sldId="298"/>
            <ac:picMk id="763" creationId="{00000000-0000-0000-0000-000000000000}"/>
          </ac:picMkLst>
        </pc:picChg>
      </pc:sldChg>
      <pc:sldChg chg="delSp modSp">
        <pc:chgData name="Briana Swift" userId="S::brswift@microsoft.com::54421b65-fbbc-4877-97ec-d3d86ee727be" providerId="AD" clId="Web-{8E51B09F-E0F5-0000-D567-EAA3E9FBDCA2}" dt="2021-03-02T13:20:11.832" v="327" actId="20577"/>
        <pc:sldMkLst>
          <pc:docMk/>
          <pc:sldMk cId="2034010861" sldId="299"/>
        </pc:sldMkLst>
        <pc:spChg chg="mod">
          <ac:chgData name="Briana Swift" userId="S::brswift@microsoft.com::54421b65-fbbc-4877-97ec-d3d86ee727be" providerId="AD" clId="Web-{8E51B09F-E0F5-0000-D567-EAA3E9FBDCA2}" dt="2021-03-02T13:16:57.421" v="254" actId="20577"/>
          <ac:spMkLst>
            <pc:docMk/>
            <pc:sldMk cId="2034010861" sldId="299"/>
            <ac:spMk id="768" creationId="{00000000-0000-0000-0000-000000000000}"/>
          </ac:spMkLst>
        </pc:spChg>
        <pc:spChg chg="mod">
          <ac:chgData name="Briana Swift" userId="S::brswift@microsoft.com::54421b65-fbbc-4877-97ec-d3d86ee727be" providerId="AD" clId="Web-{8E51B09F-E0F5-0000-D567-EAA3E9FBDCA2}" dt="2021-03-02T13:20:11.832" v="327" actId="20577"/>
          <ac:spMkLst>
            <pc:docMk/>
            <pc:sldMk cId="2034010861" sldId="299"/>
            <ac:spMk id="769" creationId="{00000000-0000-0000-0000-000000000000}"/>
          </ac:spMkLst>
        </pc:spChg>
        <pc:picChg chg="del">
          <ac:chgData name="Briana Swift" userId="S::brswift@microsoft.com::54421b65-fbbc-4877-97ec-d3d86ee727be" providerId="AD" clId="Web-{8E51B09F-E0F5-0000-D567-EAA3E9FBDCA2}" dt="2021-03-02T13:15:53.107" v="211"/>
          <ac:picMkLst>
            <pc:docMk/>
            <pc:sldMk cId="2034010861" sldId="299"/>
            <ac:picMk id="772" creationId="{00000000-0000-0000-0000-000000000000}"/>
          </ac:picMkLst>
        </pc:picChg>
      </pc:sldChg>
      <pc:sldChg chg="delSp modSp">
        <pc:chgData name="Briana Swift" userId="S::brswift@microsoft.com::54421b65-fbbc-4877-97ec-d3d86ee727be" providerId="AD" clId="Web-{8E51B09F-E0F5-0000-D567-EAA3E9FBDCA2}" dt="2021-03-02T13:20:46.161" v="335" actId="1076"/>
        <pc:sldMkLst>
          <pc:docMk/>
          <pc:sldMk cId="3037157064" sldId="300"/>
        </pc:sldMkLst>
        <pc:spChg chg="mod">
          <ac:chgData name="Briana Swift" userId="S::brswift@microsoft.com::54421b65-fbbc-4877-97ec-d3d86ee727be" providerId="AD" clId="Web-{8E51B09F-E0F5-0000-D567-EAA3E9FBDCA2}" dt="2021-03-02T13:18:23.486" v="305" actId="14100"/>
          <ac:spMkLst>
            <pc:docMk/>
            <pc:sldMk cId="3037157064" sldId="300"/>
            <ac:spMk id="779" creationId="{00000000-0000-0000-0000-000000000000}"/>
          </ac:spMkLst>
        </pc:spChg>
        <pc:spChg chg="mod">
          <ac:chgData name="Briana Swift" userId="S::brswift@microsoft.com::54421b65-fbbc-4877-97ec-d3d86ee727be" providerId="AD" clId="Web-{8E51B09F-E0F5-0000-D567-EAA3E9FBDCA2}" dt="2021-03-02T13:20:46.161" v="335" actId="1076"/>
          <ac:spMkLst>
            <pc:docMk/>
            <pc:sldMk cId="3037157064" sldId="300"/>
            <ac:spMk id="780" creationId="{00000000-0000-0000-0000-000000000000}"/>
          </ac:spMkLst>
        </pc:spChg>
        <pc:picChg chg="mod">
          <ac:chgData name="Briana Swift" userId="S::brswift@microsoft.com::54421b65-fbbc-4877-97ec-d3d86ee727be" providerId="AD" clId="Web-{8E51B09F-E0F5-0000-D567-EAA3E9FBDCA2}" dt="2021-03-02T13:19:02.002" v="313" actId="14100"/>
          <ac:picMkLst>
            <pc:docMk/>
            <pc:sldMk cId="3037157064" sldId="300"/>
            <ac:picMk id="781" creationId="{00000000-0000-0000-0000-000000000000}"/>
          </ac:picMkLst>
        </pc:picChg>
        <pc:picChg chg="del">
          <ac:chgData name="Briana Swift" userId="S::brswift@microsoft.com::54421b65-fbbc-4877-97ec-d3d86ee727be" providerId="AD" clId="Web-{8E51B09F-E0F5-0000-D567-EAA3E9FBDCA2}" dt="2021-03-02T13:17:11.406" v="257"/>
          <ac:picMkLst>
            <pc:docMk/>
            <pc:sldMk cId="3037157064" sldId="300"/>
            <ac:picMk id="784" creationId="{00000000-0000-0000-0000-000000000000}"/>
          </ac:picMkLst>
        </pc:picChg>
      </pc:sldChg>
      <pc:sldChg chg="modSp">
        <pc:chgData name="Briana Swift" userId="S::brswift@microsoft.com::54421b65-fbbc-4877-97ec-d3d86ee727be" providerId="AD" clId="Web-{8E51B09F-E0F5-0000-D567-EAA3E9FBDCA2}" dt="2021-03-02T13:27:27.185" v="379" actId="1076"/>
        <pc:sldMkLst>
          <pc:docMk/>
          <pc:sldMk cId="4020858389" sldId="301"/>
        </pc:sldMkLst>
        <pc:spChg chg="mod">
          <ac:chgData name="Briana Swift" userId="S::brswift@microsoft.com::54421b65-fbbc-4877-97ec-d3d86ee727be" providerId="AD" clId="Web-{8E51B09F-E0F5-0000-D567-EAA3E9FBDCA2}" dt="2021-03-02T13:27:27.185" v="379" actId="1076"/>
          <ac:spMkLst>
            <pc:docMk/>
            <pc:sldMk cId="4020858389" sldId="301"/>
            <ac:spMk id="790" creationId="{00000000-0000-0000-0000-000000000000}"/>
          </ac:spMkLst>
        </pc:spChg>
        <pc:picChg chg="mod">
          <ac:chgData name="Briana Swift" userId="S::brswift@microsoft.com::54421b65-fbbc-4877-97ec-d3d86ee727be" providerId="AD" clId="Web-{8E51B09F-E0F5-0000-D567-EAA3E9FBDCA2}" dt="2021-03-02T13:23:50.883" v="352" actId="1076"/>
          <ac:picMkLst>
            <pc:docMk/>
            <pc:sldMk cId="4020858389" sldId="301"/>
            <ac:picMk id="792" creationId="{00000000-0000-0000-0000-000000000000}"/>
          </ac:picMkLst>
        </pc:picChg>
      </pc:sldChg>
      <pc:sldChg chg="delSp modSp">
        <pc:chgData name="Briana Swift" userId="S::brswift@microsoft.com::54421b65-fbbc-4877-97ec-d3d86ee727be" providerId="AD" clId="Web-{8E51B09F-E0F5-0000-D567-EAA3E9FBDCA2}" dt="2021-03-02T13:24:32.165" v="364" actId="14100"/>
        <pc:sldMkLst>
          <pc:docMk/>
          <pc:sldMk cId="4269951913" sldId="302"/>
        </pc:sldMkLst>
        <pc:spChg chg="mod">
          <ac:chgData name="Briana Swift" userId="S::brswift@microsoft.com::54421b65-fbbc-4877-97ec-d3d86ee727be" providerId="AD" clId="Web-{8E51B09F-E0F5-0000-D567-EAA3E9FBDCA2}" dt="2021-03-02T13:24:11.368" v="358" actId="1076"/>
          <ac:spMkLst>
            <pc:docMk/>
            <pc:sldMk cId="4269951913" sldId="302"/>
            <ac:spMk id="798" creationId="{00000000-0000-0000-0000-000000000000}"/>
          </ac:spMkLst>
        </pc:spChg>
        <pc:spChg chg="mod">
          <ac:chgData name="Briana Swift" userId="S::brswift@microsoft.com::54421b65-fbbc-4877-97ec-d3d86ee727be" providerId="AD" clId="Web-{8E51B09F-E0F5-0000-D567-EAA3E9FBDCA2}" dt="2021-03-02T13:24:20.540" v="361" actId="14100"/>
          <ac:spMkLst>
            <pc:docMk/>
            <pc:sldMk cId="4269951913" sldId="302"/>
            <ac:spMk id="799" creationId="{00000000-0000-0000-0000-000000000000}"/>
          </ac:spMkLst>
        </pc:spChg>
        <pc:picChg chg="del">
          <ac:chgData name="Briana Swift" userId="S::brswift@microsoft.com::54421b65-fbbc-4877-97ec-d3d86ee727be" providerId="AD" clId="Web-{8E51B09F-E0F5-0000-D567-EAA3E9FBDCA2}" dt="2021-03-02T13:24:21.493" v="362"/>
          <ac:picMkLst>
            <pc:docMk/>
            <pc:sldMk cId="4269951913" sldId="302"/>
            <ac:picMk id="800" creationId="{00000000-0000-0000-0000-000000000000}"/>
          </ac:picMkLst>
        </pc:picChg>
        <pc:picChg chg="mod">
          <ac:chgData name="Briana Swift" userId="S::brswift@microsoft.com::54421b65-fbbc-4877-97ec-d3d86ee727be" providerId="AD" clId="Web-{8E51B09F-E0F5-0000-D567-EAA3E9FBDCA2}" dt="2021-03-02T13:24:32.165" v="364" actId="14100"/>
          <ac:picMkLst>
            <pc:docMk/>
            <pc:sldMk cId="4269951913" sldId="302"/>
            <ac:picMk id="801" creationId="{00000000-0000-0000-0000-000000000000}"/>
          </ac:picMkLst>
        </pc:picChg>
      </pc:sldChg>
      <pc:sldChg chg="modSp">
        <pc:chgData name="Briana Swift" userId="S::brswift@microsoft.com::54421b65-fbbc-4877-97ec-d3d86ee727be" providerId="AD" clId="Web-{8E51B09F-E0F5-0000-D567-EAA3E9FBDCA2}" dt="2021-03-02T12:31:47.935" v="0" actId="20577"/>
        <pc:sldMkLst>
          <pc:docMk/>
          <pc:sldMk cId="3395179106" sldId="378"/>
        </pc:sldMkLst>
        <pc:spChg chg="mod">
          <ac:chgData name="Briana Swift" userId="S::brswift@microsoft.com::54421b65-fbbc-4877-97ec-d3d86ee727be" providerId="AD" clId="Web-{8E51B09F-E0F5-0000-D567-EAA3E9FBDCA2}" dt="2021-03-02T12:31:47.935" v="0" actId="20577"/>
          <ac:spMkLst>
            <pc:docMk/>
            <pc:sldMk cId="3395179106" sldId="378"/>
            <ac:spMk id="3" creationId="{3B461588-F23F-794D-A7CB-9D470E913D6E}"/>
          </ac:spMkLst>
        </pc:spChg>
      </pc:sldChg>
    </pc:docChg>
  </pc:docChgLst>
  <pc:docChgLst>
    <pc:chgData name="David Polite" userId="S::dapolite@microsoft.com::e09d7110-74e9-4304-8efc-0543c1ae46f0" providerId="AD" clId="Web-{BE83B59F-4073-0000-D1F2-3A161A3CA0B2}"/>
    <pc:docChg chg="">
      <pc:chgData name="David Polite" userId="S::dapolite@microsoft.com::e09d7110-74e9-4304-8efc-0543c1ae46f0" providerId="AD" clId="Web-{BE83B59F-4073-0000-D1F2-3A161A3CA0B2}" dt="2021-03-18T15:59:17.715" v="9"/>
      <pc:docMkLst>
        <pc:docMk/>
      </pc:docMkLst>
      <pc:sldChg chg="delCm">
        <pc:chgData name="David Polite" userId="S::dapolite@microsoft.com::e09d7110-74e9-4304-8efc-0543c1ae46f0" providerId="AD" clId="Web-{BE83B59F-4073-0000-D1F2-3A161A3CA0B2}" dt="2021-03-18T15:59:11.574" v="7"/>
        <pc:sldMkLst>
          <pc:docMk/>
          <pc:sldMk cId="1226912671" sldId="297"/>
        </pc:sldMkLst>
      </pc:sldChg>
      <pc:sldChg chg="delCm">
        <pc:chgData name="David Polite" userId="S::dapolite@microsoft.com::e09d7110-74e9-4304-8efc-0543c1ae46f0" providerId="AD" clId="Web-{BE83B59F-4073-0000-D1F2-3A161A3CA0B2}" dt="2021-03-18T15:59:17.715" v="9"/>
        <pc:sldMkLst>
          <pc:docMk/>
          <pc:sldMk cId="4269951913" sldId="302"/>
        </pc:sldMkLst>
      </pc:sldChg>
      <pc:sldChg chg="delCm">
        <pc:chgData name="David Polite" userId="S::dapolite@microsoft.com::e09d7110-74e9-4304-8efc-0543c1ae46f0" providerId="AD" clId="Web-{BE83B59F-4073-0000-D1F2-3A161A3CA0B2}" dt="2021-03-18T15:59:01.917" v="6"/>
        <pc:sldMkLst>
          <pc:docMk/>
          <pc:sldMk cId="3367097263" sldId="380"/>
        </pc:sldMkLst>
      </pc:sldChg>
    </pc:docChg>
  </pc:docChgLst>
  <pc:docChgLst>
    <pc:chgData name="David Polite" userId="S::dapolite@microsoft.com::e09d7110-74e9-4304-8efc-0543c1ae46f0" providerId="AD" clId="Web-{D715AF9F-F0CE-0000-D168-A32DDC2A0428}"/>
    <pc:docChg chg="mod modSld">
      <pc:chgData name="David Polite" userId="S::dapolite@microsoft.com::e09d7110-74e9-4304-8efc-0543c1ae46f0" providerId="AD" clId="Web-{D715AF9F-F0CE-0000-D168-A32DDC2A0428}" dt="2021-02-26T16:59:19.092" v="301"/>
      <pc:docMkLst>
        <pc:docMk/>
      </pc:docMkLst>
      <pc:sldChg chg="modCm modNotes">
        <pc:chgData name="David Polite" userId="S::dapolite@microsoft.com::e09d7110-74e9-4304-8efc-0543c1ae46f0" providerId="AD" clId="Web-{D715AF9F-F0CE-0000-D168-A32DDC2A0428}" dt="2021-02-26T16:54:13.805" v="291"/>
        <pc:sldMkLst>
          <pc:docMk/>
          <pc:sldMk cId="3319356346" sldId="295"/>
        </pc:sldMkLst>
      </pc:sldChg>
      <pc:sldChg chg="modSp modNotes">
        <pc:chgData name="David Polite" userId="S::dapolite@microsoft.com::e09d7110-74e9-4304-8efc-0543c1ae46f0" providerId="AD" clId="Web-{D715AF9F-F0CE-0000-D168-A32DDC2A0428}" dt="2021-02-26T16:59:19.092" v="301"/>
        <pc:sldMkLst>
          <pc:docMk/>
          <pc:sldMk cId="1603783669" sldId="329"/>
        </pc:sldMkLst>
        <pc:spChg chg="mod">
          <ac:chgData name="David Polite" userId="S::dapolite@microsoft.com::e09d7110-74e9-4304-8efc-0543c1ae46f0" providerId="AD" clId="Web-{D715AF9F-F0CE-0000-D168-A32DDC2A0428}" dt="2021-02-26T16:54:39.056" v="294" actId="20577"/>
          <ac:spMkLst>
            <pc:docMk/>
            <pc:sldMk cId="1603783669" sldId="329"/>
            <ac:spMk id="2" creationId="{C079CE29-57EF-42D7-8204-39937831B7C0}"/>
          </ac:spMkLst>
        </pc:spChg>
        <pc:spChg chg="mod">
          <ac:chgData name="David Polite" userId="S::dapolite@microsoft.com::e09d7110-74e9-4304-8efc-0543c1ae46f0" providerId="AD" clId="Web-{D715AF9F-F0CE-0000-D168-A32DDC2A0428}" dt="2021-02-26T16:54:18.196" v="292" actId="20577"/>
          <ac:spMkLst>
            <pc:docMk/>
            <pc:sldMk cId="1603783669" sldId="329"/>
            <ac:spMk id="3" creationId="{EADCEFE1-2EDF-4782-9DCF-3C6FFDA8647B}"/>
          </ac:spMkLst>
        </pc:spChg>
      </pc:sldChg>
    </pc:docChg>
  </pc:docChgLst>
  <pc:docChgLst>
    <pc:chgData name="Briana Swift" userId="S::brswift@microsoft.com::54421b65-fbbc-4877-97ec-d3d86ee727be" providerId="AD" clId="Web-{6B8461BB-FB73-0B5F-F1ED-1F7203109AC5}"/>
    <pc:docChg chg="mod modSld">
      <pc:chgData name="Briana Swift" userId="S::brswift@microsoft.com::54421b65-fbbc-4877-97ec-d3d86ee727be" providerId="AD" clId="Web-{6B8461BB-FB73-0B5F-F1ED-1F7203109AC5}" dt="2021-03-12T11:07:19.922" v="81" actId="20577"/>
      <pc:docMkLst>
        <pc:docMk/>
      </pc:docMkLst>
      <pc:sldChg chg="modSp">
        <pc:chgData name="Briana Swift" userId="S::brswift@microsoft.com::54421b65-fbbc-4877-97ec-d3d86ee727be" providerId="AD" clId="Web-{6B8461BB-FB73-0B5F-F1ED-1F7203109AC5}" dt="2021-03-12T10:51:41.822" v="2" actId="20577"/>
        <pc:sldMkLst>
          <pc:docMk/>
          <pc:sldMk cId="2829355257" sldId="275"/>
        </pc:sldMkLst>
        <pc:spChg chg="mod">
          <ac:chgData name="Briana Swift" userId="S::brswift@microsoft.com::54421b65-fbbc-4877-97ec-d3d86ee727be" providerId="AD" clId="Web-{6B8461BB-FB73-0B5F-F1ED-1F7203109AC5}" dt="2021-03-12T10:51:34.587" v="0" actId="20577"/>
          <ac:spMkLst>
            <pc:docMk/>
            <pc:sldMk cId="2829355257" sldId="275"/>
            <ac:spMk id="3" creationId="{AC485A2E-6347-554B-9010-9AC66B1E28DA}"/>
          </ac:spMkLst>
        </pc:spChg>
        <pc:spChg chg="mod">
          <ac:chgData name="Briana Swift" userId="S::brswift@microsoft.com::54421b65-fbbc-4877-97ec-d3d86ee727be" providerId="AD" clId="Web-{6B8461BB-FB73-0B5F-F1ED-1F7203109AC5}" dt="2021-03-12T10:51:41.822" v="2" actId="20577"/>
          <ac:spMkLst>
            <pc:docMk/>
            <pc:sldMk cId="2829355257" sldId="275"/>
            <ac:spMk id="4" creationId="{AE930BFD-E553-9447-A127-C33A0B7899DD}"/>
          </ac:spMkLst>
        </pc:spChg>
      </pc:sldChg>
      <pc:sldChg chg="modSp">
        <pc:chgData name="Briana Swift" userId="S::brswift@microsoft.com::54421b65-fbbc-4877-97ec-d3d86ee727be" providerId="AD" clId="Web-{6B8461BB-FB73-0B5F-F1ED-1F7203109AC5}" dt="2021-03-12T11:07:19.922" v="81" actId="20577"/>
        <pc:sldMkLst>
          <pc:docMk/>
          <pc:sldMk cId="1226912671" sldId="297"/>
        </pc:sldMkLst>
        <pc:spChg chg="mod">
          <ac:chgData name="Briana Swift" userId="S::brswift@microsoft.com::54421b65-fbbc-4877-97ec-d3d86ee727be" providerId="AD" clId="Web-{6B8461BB-FB73-0B5F-F1ED-1F7203109AC5}" dt="2021-03-12T11:03:06.032" v="78" actId="1076"/>
          <ac:spMkLst>
            <pc:docMk/>
            <pc:sldMk cId="1226912671" sldId="297"/>
            <ac:spMk id="746" creationId="{00000000-0000-0000-0000-000000000000}"/>
          </ac:spMkLst>
        </pc:spChg>
        <pc:spChg chg="mod">
          <ac:chgData name="Briana Swift" userId="S::brswift@microsoft.com::54421b65-fbbc-4877-97ec-d3d86ee727be" providerId="AD" clId="Web-{6B8461BB-FB73-0B5F-F1ED-1F7203109AC5}" dt="2021-03-12T11:07:19.922" v="81" actId="20577"/>
          <ac:spMkLst>
            <pc:docMk/>
            <pc:sldMk cId="1226912671" sldId="297"/>
            <ac:spMk id="747" creationId="{00000000-0000-0000-0000-000000000000}"/>
          </ac:spMkLst>
        </pc:spChg>
      </pc:sldChg>
      <pc:sldChg chg="modSp mod modClrScheme chgLayout">
        <pc:chgData name="Briana Swift" userId="S::brswift@microsoft.com::54421b65-fbbc-4877-97ec-d3d86ee727be" providerId="AD" clId="Web-{6B8461BB-FB73-0B5F-F1ED-1F7203109AC5}" dt="2021-03-12T10:55:50.445" v="11" actId="1076"/>
        <pc:sldMkLst>
          <pc:docMk/>
          <pc:sldMk cId="10161590" sldId="298"/>
        </pc:sldMkLst>
        <pc:spChg chg="mod ord">
          <ac:chgData name="Briana Swift" userId="S::brswift@microsoft.com::54421b65-fbbc-4877-97ec-d3d86ee727be" providerId="AD" clId="Web-{6B8461BB-FB73-0B5F-F1ED-1F7203109AC5}" dt="2021-03-12T10:55:29.804" v="8" actId="20577"/>
          <ac:spMkLst>
            <pc:docMk/>
            <pc:sldMk cId="10161590" sldId="298"/>
            <ac:spMk id="759" creationId="{00000000-0000-0000-0000-000000000000}"/>
          </ac:spMkLst>
        </pc:spChg>
        <pc:spChg chg="mod ord">
          <ac:chgData name="Briana Swift" userId="S::brswift@microsoft.com::54421b65-fbbc-4877-97ec-d3d86ee727be" providerId="AD" clId="Web-{6B8461BB-FB73-0B5F-F1ED-1F7203109AC5}" dt="2021-03-12T10:55:50.445" v="11" actId="1076"/>
          <ac:spMkLst>
            <pc:docMk/>
            <pc:sldMk cId="10161590" sldId="298"/>
            <ac:spMk id="760" creationId="{00000000-0000-0000-0000-000000000000}"/>
          </ac:spMkLst>
        </pc:spChg>
      </pc:sldChg>
      <pc:sldChg chg="modSp">
        <pc:chgData name="Briana Swift" userId="S::brswift@microsoft.com::54421b65-fbbc-4877-97ec-d3d86ee727be" providerId="AD" clId="Web-{6B8461BB-FB73-0B5F-F1ED-1F7203109AC5}" dt="2021-03-12T10:56:04.821" v="13" actId="20577"/>
        <pc:sldMkLst>
          <pc:docMk/>
          <pc:sldMk cId="2034010861" sldId="299"/>
        </pc:sldMkLst>
        <pc:spChg chg="mod">
          <ac:chgData name="Briana Swift" userId="S::brswift@microsoft.com::54421b65-fbbc-4877-97ec-d3d86ee727be" providerId="AD" clId="Web-{6B8461BB-FB73-0B5F-F1ED-1F7203109AC5}" dt="2021-03-12T10:56:04.821" v="13" actId="20577"/>
          <ac:spMkLst>
            <pc:docMk/>
            <pc:sldMk cId="2034010861" sldId="299"/>
            <ac:spMk id="769" creationId="{00000000-0000-0000-0000-000000000000}"/>
          </ac:spMkLst>
        </pc:spChg>
      </pc:sldChg>
      <pc:sldChg chg="modSp">
        <pc:chgData name="Briana Swift" userId="S::brswift@microsoft.com::54421b65-fbbc-4877-97ec-d3d86ee727be" providerId="AD" clId="Web-{6B8461BB-FB73-0B5F-F1ED-1F7203109AC5}" dt="2021-03-12T10:57:21.247" v="35" actId="20577"/>
        <pc:sldMkLst>
          <pc:docMk/>
          <pc:sldMk cId="3037157064" sldId="300"/>
        </pc:sldMkLst>
        <pc:spChg chg="mod">
          <ac:chgData name="Briana Swift" userId="S::brswift@microsoft.com::54421b65-fbbc-4877-97ec-d3d86ee727be" providerId="AD" clId="Web-{6B8461BB-FB73-0B5F-F1ED-1F7203109AC5}" dt="2021-03-12T10:57:21.247" v="35" actId="20577"/>
          <ac:spMkLst>
            <pc:docMk/>
            <pc:sldMk cId="3037157064" sldId="300"/>
            <ac:spMk id="780" creationId="{00000000-0000-0000-0000-000000000000}"/>
          </ac:spMkLst>
        </pc:spChg>
      </pc:sldChg>
      <pc:sldChg chg="modSp">
        <pc:chgData name="Briana Swift" userId="S::brswift@microsoft.com::54421b65-fbbc-4877-97ec-d3d86ee727be" providerId="AD" clId="Web-{6B8461BB-FB73-0B5F-F1ED-1F7203109AC5}" dt="2021-03-12T10:56:25.150" v="19" actId="14100"/>
        <pc:sldMkLst>
          <pc:docMk/>
          <pc:sldMk cId="4020858389" sldId="301"/>
        </pc:sldMkLst>
        <pc:spChg chg="mod">
          <ac:chgData name="Briana Swift" userId="S::brswift@microsoft.com::54421b65-fbbc-4877-97ec-d3d86ee727be" providerId="AD" clId="Web-{6B8461BB-FB73-0B5F-F1ED-1F7203109AC5}" dt="2021-03-12T10:56:25.150" v="19" actId="14100"/>
          <ac:spMkLst>
            <pc:docMk/>
            <pc:sldMk cId="4020858389" sldId="301"/>
            <ac:spMk id="790" creationId="{00000000-0000-0000-0000-000000000000}"/>
          </ac:spMkLst>
        </pc:spChg>
      </pc:sldChg>
      <pc:sldChg chg="modSp">
        <pc:chgData name="Briana Swift" userId="S::brswift@microsoft.com::54421b65-fbbc-4877-97ec-d3d86ee727be" providerId="AD" clId="Web-{6B8461BB-FB73-0B5F-F1ED-1F7203109AC5}" dt="2021-03-12T11:02:50.422" v="77" actId="20577"/>
        <pc:sldMkLst>
          <pc:docMk/>
          <pc:sldMk cId="4269951913" sldId="302"/>
        </pc:sldMkLst>
        <pc:spChg chg="mod">
          <ac:chgData name="Briana Swift" userId="S::brswift@microsoft.com::54421b65-fbbc-4877-97ec-d3d86ee727be" providerId="AD" clId="Web-{6B8461BB-FB73-0B5F-F1ED-1F7203109AC5}" dt="2021-03-12T11:02:50.422" v="77" actId="20577"/>
          <ac:spMkLst>
            <pc:docMk/>
            <pc:sldMk cId="4269951913" sldId="302"/>
            <ac:spMk id="798" creationId="{00000000-0000-0000-0000-000000000000}"/>
          </ac:spMkLst>
        </pc:spChg>
      </pc:sldChg>
      <pc:sldChg chg="modSp addCm">
        <pc:chgData name="Briana Swift" userId="S::brswift@microsoft.com::54421b65-fbbc-4877-97ec-d3d86ee727be" providerId="AD" clId="Web-{6B8461BB-FB73-0B5F-F1ED-1F7203109AC5}" dt="2021-03-12T11:01:58.935" v="76" actId="14100"/>
        <pc:sldMkLst>
          <pc:docMk/>
          <pc:sldMk cId="3367097263" sldId="380"/>
        </pc:sldMkLst>
        <pc:spChg chg="mod">
          <ac:chgData name="Briana Swift" userId="S::brswift@microsoft.com::54421b65-fbbc-4877-97ec-d3d86ee727be" providerId="AD" clId="Web-{6B8461BB-FB73-0B5F-F1ED-1F7203109AC5}" dt="2021-03-12T11:01:00.557" v="71" actId="1076"/>
          <ac:spMkLst>
            <pc:docMk/>
            <pc:sldMk cId="3367097263" sldId="380"/>
            <ac:spMk id="7" creationId="{BD79E739-B960-4891-BA19-4B893A3EE0AD}"/>
          </ac:spMkLst>
        </pc:spChg>
        <pc:spChg chg="mod">
          <ac:chgData name="Briana Swift" userId="S::brswift@microsoft.com::54421b65-fbbc-4877-97ec-d3d86ee727be" providerId="AD" clId="Web-{6B8461BB-FB73-0B5F-F1ED-1F7203109AC5}" dt="2021-03-12T11:01:00.557" v="72" actId="1076"/>
          <ac:spMkLst>
            <pc:docMk/>
            <pc:sldMk cId="3367097263" sldId="380"/>
            <ac:spMk id="9" creationId="{024FDB9A-73FB-48CB-B383-A8C88901AB32}"/>
          </ac:spMkLst>
        </pc:spChg>
        <pc:spChg chg="mod">
          <ac:chgData name="Briana Swift" userId="S::brswift@microsoft.com::54421b65-fbbc-4877-97ec-d3d86ee727be" providerId="AD" clId="Web-{6B8461BB-FB73-0B5F-F1ED-1F7203109AC5}" dt="2021-03-12T11:01:37.887" v="74" actId="14100"/>
          <ac:spMkLst>
            <pc:docMk/>
            <pc:sldMk cId="3367097263" sldId="380"/>
            <ac:spMk id="11" creationId="{2C836A61-F556-4070-A54D-235B1CC70DC8}"/>
          </ac:spMkLst>
        </pc:spChg>
        <pc:spChg chg="mod">
          <ac:chgData name="Briana Swift" userId="S::brswift@microsoft.com::54421b65-fbbc-4877-97ec-d3d86ee727be" providerId="AD" clId="Web-{6B8461BB-FB73-0B5F-F1ED-1F7203109AC5}" dt="2021-03-12T11:01:58.935" v="76" actId="14100"/>
          <ac:spMkLst>
            <pc:docMk/>
            <pc:sldMk cId="3367097263" sldId="380"/>
            <ac:spMk id="13" creationId="{0A967FD4-6380-4142-8C34-14BD8B07D932}"/>
          </ac:spMkLst>
        </pc:spChg>
      </pc:sldChg>
    </pc:docChg>
  </pc:docChgLst>
  <pc:docChgLst>
    <pc:chgData name="David Polite" userId="S::dapolite@microsoft.com::e09d7110-74e9-4304-8efc-0543c1ae46f0" providerId="AD" clId="Web-{8717C09F-E086-0000-D565-ABB6B9114632}"/>
    <pc:docChg chg="modSld">
      <pc:chgData name="David Polite" userId="S::dapolite@microsoft.com::e09d7110-74e9-4304-8efc-0543c1ae46f0" providerId="AD" clId="Web-{8717C09F-E086-0000-D565-ABB6B9114632}" dt="2021-04-20T12:46:38.078" v="58" actId="20577"/>
      <pc:docMkLst>
        <pc:docMk/>
      </pc:docMkLst>
      <pc:sldChg chg="modSp">
        <pc:chgData name="David Polite" userId="S::dapolite@microsoft.com::e09d7110-74e9-4304-8efc-0543c1ae46f0" providerId="AD" clId="Web-{8717C09F-E086-0000-D565-ABB6B9114632}" dt="2021-04-20T12:40:30.541" v="1" actId="20577"/>
        <pc:sldMkLst>
          <pc:docMk/>
          <pc:sldMk cId="2829355257" sldId="275"/>
        </pc:sldMkLst>
        <pc:spChg chg="mod">
          <ac:chgData name="David Polite" userId="S::dapolite@microsoft.com::e09d7110-74e9-4304-8efc-0543c1ae46f0" providerId="AD" clId="Web-{8717C09F-E086-0000-D565-ABB6B9114632}" dt="2021-04-20T12:40:30.541" v="1" actId="20577"/>
          <ac:spMkLst>
            <pc:docMk/>
            <pc:sldMk cId="2829355257" sldId="275"/>
            <ac:spMk id="2" creationId="{13D44018-C0EA-0F48-94C5-800606FC94E1}"/>
          </ac:spMkLst>
        </pc:spChg>
      </pc:sldChg>
      <pc:sldChg chg="modSp">
        <pc:chgData name="David Polite" userId="S::dapolite@microsoft.com::e09d7110-74e9-4304-8efc-0543c1ae46f0" providerId="AD" clId="Web-{8717C09F-E086-0000-D565-ABB6B9114632}" dt="2021-04-20T12:46:38.078" v="58" actId="20577"/>
        <pc:sldMkLst>
          <pc:docMk/>
          <pc:sldMk cId="1895194114" sldId="381"/>
        </pc:sldMkLst>
        <pc:spChg chg="mod">
          <ac:chgData name="David Polite" userId="S::dapolite@microsoft.com::e09d7110-74e9-4304-8efc-0543c1ae46f0" providerId="AD" clId="Web-{8717C09F-E086-0000-D565-ABB6B9114632}" dt="2021-04-20T12:46:38.078" v="58" actId="20577"/>
          <ac:spMkLst>
            <pc:docMk/>
            <pc:sldMk cId="1895194114" sldId="381"/>
            <ac:spMk id="2" creationId="{2221B24D-674B-4A44-B28D-C46B043B7DFD}"/>
          </ac:spMkLst>
        </pc:spChg>
        <pc:spChg chg="mod">
          <ac:chgData name="David Polite" userId="S::dapolite@microsoft.com::e09d7110-74e9-4304-8efc-0543c1ae46f0" providerId="AD" clId="Web-{8717C09F-E086-0000-D565-ABB6B9114632}" dt="2021-04-20T12:40:43.681" v="16" actId="20577"/>
          <ac:spMkLst>
            <pc:docMk/>
            <pc:sldMk cId="1895194114" sldId="381"/>
            <ac:spMk id="3" creationId="{3B461588-F23F-794D-A7CB-9D470E913D6E}"/>
          </ac:spMkLst>
        </pc:spChg>
      </pc:sldChg>
    </pc:docChg>
  </pc:docChgLst>
  <pc:docChgLst>
    <pc:chgData name="David Polite" userId="S::dapolite@microsoft.com::e09d7110-74e9-4304-8efc-0543c1ae46f0" providerId="AD" clId="Web-{C983B39F-50CE-0000-D567-EF281ED8657A}"/>
    <pc:docChg chg="addSld delSld modSld">
      <pc:chgData name="David Polite" userId="S::dapolite@microsoft.com::e09d7110-74e9-4304-8efc-0543c1ae46f0" providerId="AD" clId="Web-{C983B39F-50CE-0000-D567-EF281ED8657A}" dt="2021-03-12T11:08:01.830" v="97" actId="20577"/>
      <pc:docMkLst>
        <pc:docMk/>
      </pc:docMkLst>
      <pc:sldChg chg="modSp del mod modClrScheme chgLayout">
        <pc:chgData name="David Polite" userId="S::dapolite@microsoft.com::e09d7110-74e9-4304-8efc-0543c1ae46f0" providerId="AD" clId="Web-{C983B39F-50CE-0000-D567-EF281ED8657A}" dt="2021-03-12T10:59:28.286" v="64"/>
        <pc:sldMkLst>
          <pc:docMk/>
          <pc:sldMk cId="3319356346" sldId="295"/>
        </pc:sldMkLst>
        <pc:spChg chg="mod ord">
          <ac:chgData name="David Polite" userId="S::dapolite@microsoft.com::e09d7110-74e9-4304-8efc-0543c1ae46f0" providerId="AD" clId="Web-{C983B39F-50CE-0000-D567-EF281ED8657A}" dt="2021-03-12T10:53:13.323" v="11"/>
          <ac:spMkLst>
            <pc:docMk/>
            <pc:sldMk cId="3319356346" sldId="295"/>
            <ac:spMk id="725" creationId="{00000000-0000-0000-0000-000000000000}"/>
          </ac:spMkLst>
        </pc:spChg>
        <pc:spChg chg="mod ord">
          <ac:chgData name="David Polite" userId="S::dapolite@microsoft.com::e09d7110-74e9-4304-8efc-0543c1ae46f0" providerId="AD" clId="Web-{C983B39F-50CE-0000-D567-EF281ED8657A}" dt="2021-03-12T10:55:33.186" v="33" actId="1076"/>
          <ac:spMkLst>
            <pc:docMk/>
            <pc:sldMk cId="3319356346" sldId="295"/>
            <ac:spMk id="726" creationId="{00000000-0000-0000-0000-000000000000}"/>
          </ac:spMkLst>
        </pc:spChg>
        <pc:spChg chg="mod ord">
          <ac:chgData name="David Polite" userId="S::dapolite@microsoft.com::e09d7110-74e9-4304-8efc-0543c1ae46f0" providerId="AD" clId="Web-{C983B39F-50CE-0000-D567-EF281ED8657A}" dt="2021-03-12T10:53:13.323" v="11"/>
          <ac:spMkLst>
            <pc:docMk/>
            <pc:sldMk cId="3319356346" sldId="295"/>
            <ac:spMk id="727" creationId="{00000000-0000-0000-0000-000000000000}"/>
          </ac:spMkLst>
        </pc:spChg>
        <pc:spChg chg="mod ord">
          <ac:chgData name="David Polite" userId="S::dapolite@microsoft.com::e09d7110-74e9-4304-8efc-0543c1ae46f0" providerId="AD" clId="Web-{C983B39F-50CE-0000-D567-EF281ED8657A}" dt="2021-03-12T10:53:13.323" v="11"/>
          <ac:spMkLst>
            <pc:docMk/>
            <pc:sldMk cId="3319356346" sldId="295"/>
            <ac:spMk id="729" creationId="{00000000-0000-0000-0000-000000000000}"/>
          </ac:spMkLst>
        </pc:spChg>
      </pc:sldChg>
      <pc:sldChg chg="modSp">
        <pc:chgData name="David Polite" userId="S::dapolite@microsoft.com::e09d7110-74e9-4304-8efc-0543c1ae46f0" providerId="AD" clId="Web-{C983B39F-50CE-0000-D567-EF281ED8657A}" dt="2021-03-12T11:08:01.830" v="97" actId="20577"/>
        <pc:sldMkLst>
          <pc:docMk/>
          <pc:sldMk cId="1226912671" sldId="297"/>
        </pc:sldMkLst>
        <pc:spChg chg="mod">
          <ac:chgData name="David Polite" userId="S::dapolite@microsoft.com::e09d7110-74e9-4304-8efc-0543c1ae46f0" providerId="AD" clId="Web-{C983B39F-50CE-0000-D567-EF281ED8657A}" dt="2021-03-12T10:52:04.915" v="4" actId="14100"/>
          <ac:spMkLst>
            <pc:docMk/>
            <pc:sldMk cId="1226912671" sldId="297"/>
            <ac:spMk id="3" creationId="{4915AEA8-1E02-44C4-9981-052869EE9AAD}"/>
          </ac:spMkLst>
        </pc:spChg>
        <pc:spChg chg="mod">
          <ac:chgData name="David Polite" userId="S::dapolite@microsoft.com::e09d7110-74e9-4304-8efc-0543c1ae46f0" providerId="AD" clId="Web-{C983B39F-50CE-0000-D567-EF281ED8657A}" dt="2021-03-12T10:52:22.556" v="6" actId="14100"/>
          <ac:spMkLst>
            <pc:docMk/>
            <pc:sldMk cId="1226912671" sldId="297"/>
            <ac:spMk id="14" creationId="{20CE7EBD-7F0C-41F3-9E9F-B42518BC2AC6}"/>
          </ac:spMkLst>
        </pc:spChg>
        <pc:spChg chg="mod">
          <ac:chgData name="David Polite" userId="S::dapolite@microsoft.com::e09d7110-74e9-4304-8efc-0543c1ae46f0" providerId="AD" clId="Web-{C983B39F-50CE-0000-D567-EF281ED8657A}" dt="2021-03-12T10:51:53.571" v="2" actId="14100"/>
          <ac:spMkLst>
            <pc:docMk/>
            <pc:sldMk cId="1226912671" sldId="297"/>
            <ac:spMk id="16" creationId="{23654FCB-2A75-4518-88B9-1CA5C0F4EB7D}"/>
          </ac:spMkLst>
        </pc:spChg>
        <pc:spChg chg="mod">
          <ac:chgData name="David Polite" userId="S::dapolite@microsoft.com::e09d7110-74e9-4304-8efc-0543c1ae46f0" providerId="AD" clId="Web-{C983B39F-50CE-0000-D567-EF281ED8657A}" dt="2021-03-12T10:51:39.446" v="0" actId="20577"/>
          <ac:spMkLst>
            <pc:docMk/>
            <pc:sldMk cId="1226912671" sldId="297"/>
            <ac:spMk id="746" creationId="{00000000-0000-0000-0000-000000000000}"/>
          </ac:spMkLst>
        </pc:spChg>
        <pc:spChg chg="mod">
          <ac:chgData name="David Polite" userId="S::dapolite@microsoft.com::e09d7110-74e9-4304-8efc-0543c1ae46f0" providerId="AD" clId="Web-{C983B39F-50CE-0000-D567-EF281ED8657A}" dt="2021-03-12T11:08:01.830" v="97" actId="20577"/>
          <ac:spMkLst>
            <pc:docMk/>
            <pc:sldMk cId="1226912671" sldId="297"/>
            <ac:spMk id="747" creationId="{00000000-0000-0000-0000-000000000000}"/>
          </ac:spMkLst>
        </pc:spChg>
      </pc:sldChg>
      <pc:sldChg chg="modSp">
        <pc:chgData name="David Polite" userId="S::dapolite@microsoft.com::e09d7110-74e9-4304-8efc-0543c1ae46f0" providerId="AD" clId="Web-{C983B39F-50CE-0000-D567-EF281ED8657A}" dt="2021-03-12T11:00:40.241" v="73" actId="1076"/>
        <pc:sldMkLst>
          <pc:docMk/>
          <pc:sldMk cId="10161590" sldId="298"/>
        </pc:sldMkLst>
        <pc:spChg chg="mod">
          <ac:chgData name="David Polite" userId="S::dapolite@microsoft.com::e09d7110-74e9-4304-8efc-0543c1ae46f0" providerId="AD" clId="Web-{C983B39F-50CE-0000-D567-EF281ED8657A}" dt="2021-03-12T11:00:40.241" v="73" actId="1076"/>
          <ac:spMkLst>
            <pc:docMk/>
            <pc:sldMk cId="10161590" sldId="298"/>
            <ac:spMk id="759" creationId="{00000000-0000-0000-0000-000000000000}"/>
          </ac:spMkLst>
        </pc:spChg>
        <pc:picChg chg="mod">
          <ac:chgData name="David Polite" userId="S::dapolite@microsoft.com::e09d7110-74e9-4304-8efc-0543c1ae46f0" providerId="AD" clId="Web-{C983B39F-50CE-0000-D567-EF281ED8657A}" dt="2021-03-12T11:00:06.224" v="66" actId="1076"/>
          <ac:picMkLst>
            <pc:docMk/>
            <pc:sldMk cId="10161590" sldId="298"/>
            <ac:picMk id="762" creationId="{00000000-0000-0000-0000-000000000000}"/>
          </ac:picMkLst>
        </pc:picChg>
        <pc:picChg chg="mod">
          <ac:chgData name="David Polite" userId="S::dapolite@microsoft.com::e09d7110-74e9-4304-8efc-0543c1ae46f0" providerId="AD" clId="Web-{C983B39F-50CE-0000-D567-EF281ED8657A}" dt="2021-03-12T11:00:12.381" v="68" actId="1076"/>
          <ac:picMkLst>
            <pc:docMk/>
            <pc:sldMk cId="10161590" sldId="298"/>
            <ac:picMk id="763" creationId="{00000000-0000-0000-0000-000000000000}"/>
          </ac:picMkLst>
        </pc:picChg>
      </pc:sldChg>
      <pc:sldChg chg="modSp">
        <pc:chgData name="David Polite" userId="S::dapolite@microsoft.com::e09d7110-74e9-4304-8efc-0543c1ae46f0" providerId="AD" clId="Web-{C983B39F-50CE-0000-D567-EF281ED8657A}" dt="2021-03-12T11:04:00.512" v="90" actId="20577"/>
        <pc:sldMkLst>
          <pc:docMk/>
          <pc:sldMk cId="2034010861" sldId="299"/>
        </pc:sldMkLst>
        <pc:spChg chg="mod">
          <ac:chgData name="David Polite" userId="S::dapolite@microsoft.com::e09d7110-74e9-4304-8efc-0543c1ae46f0" providerId="AD" clId="Web-{C983B39F-50CE-0000-D567-EF281ED8657A}" dt="2021-03-12T11:04:00.512" v="90" actId="20577"/>
          <ac:spMkLst>
            <pc:docMk/>
            <pc:sldMk cId="2034010861" sldId="299"/>
            <ac:spMk id="769" creationId="{00000000-0000-0000-0000-000000000000}"/>
          </ac:spMkLst>
        </pc:spChg>
        <pc:picChg chg="mod">
          <ac:chgData name="David Polite" userId="S::dapolite@microsoft.com::e09d7110-74e9-4304-8efc-0543c1ae46f0" providerId="AD" clId="Web-{C983B39F-50CE-0000-D567-EF281ED8657A}" dt="2021-03-12T11:03:51.605" v="88" actId="1076"/>
          <ac:picMkLst>
            <pc:docMk/>
            <pc:sldMk cId="2034010861" sldId="299"/>
            <ac:picMk id="773" creationId="{00000000-0000-0000-0000-000000000000}"/>
          </ac:picMkLst>
        </pc:picChg>
      </pc:sldChg>
      <pc:sldChg chg="modSp">
        <pc:chgData name="David Polite" userId="S::dapolite@microsoft.com::e09d7110-74e9-4304-8efc-0543c1ae46f0" providerId="AD" clId="Web-{C983B39F-50CE-0000-D567-EF281ED8657A}" dt="2021-03-12T11:03:19.432" v="82" actId="1076"/>
        <pc:sldMkLst>
          <pc:docMk/>
          <pc:sldMk cId="3037157064" sldId="300"/>
        </pc:sldMkLst>
        <pc:spChg chg="mod">
          <ac:chgData name="David Polite" userId="S::dapolite@microsoft.com::e09d7110-74e9-4304-8efc-0543c1ae46f0" providerId="AD" clId="Web-{C983B39F-50CE-0000-D567-EF281ED8657A}" dt="2021-03-12T11:03:11.807" v="80" actId="14100"/>
          <ac:spMkLst>
            <pc:docMk/>
            <pc:sldMk cId="3037157064" sldId="300"/>
            <ac:spMk id="780" creationId="{00000000-0000-0000-0000-000000000000}"/>
          </ac:spMkLst>
        </pc:spChg>
        <pc:picChg chg="mod">
          <ac:chgData name="David Polite" userId="S::dapolite@microsoft.com::e09d7110-74e9-4304-8efc-0543c1ae46f0" providerId="AD" clId="Web-{C983B39F-50CE-0000-D567-EF281ED8657A}" dt="2021-03-12T11:03:19.432" v="82" actId="1076"/>
          <ac:picMkLst>
            <pc:docMk/>
            <pc:sldMk cId="3037157064" sldId="300"/>
            <ac:picMk id="781" creationId="{00000000-0000-0000-0000-000000000000}"/>
          </ac:picMkLst>
        </pc:picChg>
      </pc:sldChg>
      <pc:sldChg chg="addSp delSp modSp new mod modClrScheme chgLayout modNotes">
        <pc:chgData name="David Polite" userId="S::dapolite@microsoft.com::e09d7110-74e9-4304-8efc-0543c1ae46f0" providerId="AD" clId="Web-{C983B39F-50CE-0000-D567-EF281ED8657A}" dt="2021-03-12T11:02:30.009" v="79" actId="1076"/>
        <pc:sldMkLst>
          <pc:docMk/>
          <pc:sldMk cId="3367097263" sldId="380"/>
        </pc:sldMkLst>
        <pc:spChg chg="del mod ord">
          <ac:chgData name="David Polite" userId="S::dapolite@microsoft.com::e09d7110-74e9-4304-8efc-0543c1ae46f0" providerId="AD" clId="Web-{C983B39F-50CE-0000-D567-EF281ED8657A}" dt="2021-03-12T10:53:46.683" v="14"/>
          <ac:spMkLst>
            <pc:docMk/>
            <pc:sldMk cId="3367097263" sldId="380"/>
            <ac:spMk id="2" creationId="{06C76FCA-DCAA-4553-A993-D475286ABD70}"/>
          </ac:spMkLst>
        </pc:spChg>
        <pc:spChg chg="del">
          <ac:chgData name="David Polite" userId="S::dapolite@microsoft.com::e09d7110-74e9-4304-8efc-0543c1ae46f0" providerId="AD" clId="Web-{C983B39F-50CE-0000-D567-EF281ED8657A}" dt="2021-03-12T10:53:35.996" v="13"/>
          <ac:spMkLst>
            <pc:docMk/>
            <pc:sldMk cId="3367097263" sldId="380"/>
            <ac:spMk id="3" creationId="{32E127FD-8FFD-42A8-8FAB-C93549F6CBF4}"/>
          </ac:spMkLst>
        </pc:spChg>
        <pc:spChg chg="add mod">
          <ac:chgData name="David Polite" userId="S::dapolite@microsoft.com::e09d7110-74e9-4304-8efc-0543c1ae46f0" providerId="AD" clId="Web-{C983B39F-50CE-0000-D567-EF281ED8657A}" dt="2021-03-12T10:54:27.497" v="20" actId="14100"/>
          <ac:spMkLst>
            <pc:docMk/>
            <pc:sldMk cId="3367097263" sldId="380"/>
            <ac:spMk id="5" creationId="{0DF4BC76-3902-434A-A56C-0273FE71875F}"/>
          </ac:spMkLst>
        </pc:spChg>
        <pc:spChg chg="add mod">
          <ac:chgData name="David Polite" userId="S::dapolite@microsoft.com::e09d7110-74e9-4304-8efc-0543c1ae46f0" providerId="AD" clId="Web-{C983B39F-50CE-0000-D567-EF281ED8657A}" dt="2021-03-12T10:58:51.941" v="60" actId="1076"/>
          <ac:spMkLst>
            <pc:docMk/>
            <pc:sldMk cId="3367097263" sldId="380"/>
            <ac:spMk id="7" creationId="{BD79E739-B960-4891-BA19-4B893A3EE0AD}"/>
          </ac:spMkLst>
        </pc:spChg>
        <pc:spChg chg="add mod">
          <ac:chgData name="David Polite" userId="S::dapolite@microsoft.com::e09d7110-74e9-4304-8efc-0543c1ae46f0" providerId="AD" clId="Web-{C983B39F-50CE-0000-D567-EF281ED8657A}" dt="2021-03-12T11:02:16.556" v="77" actId="1076"/>
          <ac:spMkLst>
            <pc:docMk/>
            <pc:sldMk cId="3367097263" sldId="380"/>
            <ac:spMk id="9" creationId="{024FDB9A-73FB-48CB-B383-A8C88901AB32}"/>
          </ac:spMkLst>
        </pc:spChg>
        <pc:spChg chg="add mod">
          <ac:chgData name="David Polite" userId="S::dapolite@microsoft.com::e09d7110-74e9-4304-8efc-0543c1ae46f0" providerId="AD" clId="Web-{C983B39F-50CE-0000-D567-EF281ED8657A}" dt="2021-03-12T11:02:24.259" v="78" actId="1076"/>
          <ac:spMkLst>
            <pc:docMk/>
            <pc:sldMk cId="3367097263" sldId="380"/>
            <ac:spMk id="11" creationId="{2C836A61-F556-4070-A54D-235B1CC70DC8}"/>
          </ac:spMkLst>
        </pc:spChg>
        <pc:spChg chg="add mod">
          <ac:chgData name="David Polite" userId="S::dapolite@microsoft.com::e09d7110-74e9-4304-8efc-0543c1ae46f0" providerId="AD" clId="Web-{C983B39F-50CE-0000-D567-EF281ED8657A}" dt="2021-03-12T11:02:30.009" v="79" actId="1076"/>
          <ac:spMkLst>
            <pc:docMk/>
            <pc:sldMk cId="3367097263" sldId="380"/>
            <ac:spMk id="13" creationId="{0A967FD4-6380-4142-8C34-14BD8B07D932}"/>
          </ac:spMkLst>
        </pc:spChg>
        <pc:picChg chg="add mod">
          <ac:chgData name="David Polite" userId="S::dapolite@microsoft.com::e09d7110-74e9-4304-8efc-0543c1ae46f0" providerId="AD" clId="Web-{C983B39F-50CE-0000-D567-EF281ED8657A}" dt="2021-03-12T10:59:20.536" v="63" actId="1076"/>
          <ac:picMkLst>
            <pc:docMk/>
            <pc:sldMk cId="3367097263" sldId="380"/>
            <ac:picMk id="15" creationId="{F1176D7E-B940-45CE-BFEA-DD6414D12E89}"/>
          </ac:picMkLst>
        </pc:picChg>
        <pc:cxnChg chg="add mod">
          <ac:chgData name="David Polite" userId="S::dapolite@microsoft.com::e09d7110-74e9-4304-8efc-0543c1ae46f0" providerId="AD" clId="Web-{C983B39F-50CE-0000-D567-EF281ED8657A}" dt="2021-03-12T10:59:13.598" v="62" actId="1076"/>
          <ac:cxnSpMkLst>
            <pc:docMk/>
            <pc:sldMk cId="3367097263" sldId="380"/>
            <ac:cxnSpMk id="17" creationId="{AD4C13FD-5411-4D86-9FB4-9A03079BCB6C}"/>
          </ac:cxnSpMkLst>
        </pc:cxnChg>
      </pc:sldChg>
    </pc:docChg>
  </pc:docChgLst>
  <pc:docChgLst>
    <pc:chgData name="David Polite" userId="S::dapolite@microsoft.com::e09d7110-74e9-4304-8efc-0543c1ae46f0" providerId="AD" clId="Web-{DE41B09F-1085-0000-D175-0DF441928BF3}"/>
    <pc:docChg chg="modSld">
      <pc:chgData name="David Polite" userId="S::dapolite@microsoft.com::e09d7110-74e9-4304-8efc-0543c1ae46f0" providerId="AD" clId="Web-{DE41B09F-1085-0000-D175-0DF441928BF3}" dt="2021-03-02T08:25:27.226" v="96"/>
      <pc:docMkLst>
        <pc:docMk/>
      </pc:docMkLst>
      <pc:sldChg chg="modSp modCm modNotes">
        <pc:chgData name="David Polite" userId="S::dapolite@microsoft.com::e09d7110-74e9-4304-8efc-0543c1ae46f0" providerId="AD" clId="Web-{DE41B09F-1085-0000-D175-0DF441928BF3}" dt="2021-03-02T08:25:27.226" v="96"/>
        <pc:sldMkLst>
          <pc:docMk/>
          <pc:sldMk cId="3319356346" sldId="295"/>
        </pc:sldMkLst>
        <pc:spChg chg="mod">
          <ac:chgData name="David Polite" userId="S::dapolite@microsoft.com::e09d7110-74e9-4304-8efc-0543c1ae46f0" providerId="AD" clId="Web-{DE41B09F-1085-0000-D175-0DF441928BF3}" dt="2021-03-02T08:01:18.001" v="13" actId="20577"/>
          <ac:spMkLst>
            <pc:docMk/>
            <pc:sldMk cId="3319356346" sldId="295"/>
            <ac:spMk id="726" creationId="{00000000-0000-0000-0000-000000000000}"/>
          </ac:spMkLst>
        </pc:spChg>
      </pc:sldChg>
    </pc:docChg>
  </pc:docChgLst>
  <pc:docChgLst>
    <pc:chgData name="David Polite" userId="S::dapolite@microsoft.com::e09d7110-74e9-4304-8efc-0543c1ae46f0" providerId="AD" clId="Web-{DBD6B49F-600B-0000-D1F2-3FA173D1997B}"/>
    <pc:docChg chg="modSld">
      <pc:chgData name="David Polite" userId="S::dapolite@microsoft.com::e09d7110-74e9-4304-8efc-0543c1ae46f0" providerId="AD" clId="Web-{DBD6B49F-600B-0000-D1F2-3FA173D1997B}" dt="2021-03-16T13:46:25.597" v="7" actId="20577"/>
      <pc:docMkLst>
        <pc:docMk/>
      </pc:docMkLst>
      <pc:sldChg chg="modSp">
        <pc:chgData name="David Polite" userId="S::dapolite@microsoft.com::e09d7110-74e9-4304-8efc-0543c1ae46f0" providerId="AD" clId="Web-{DBD6B49F-600B-0000-D1F2-3FA173D1997B}" dt="2021-03-16T13:46:25.597" v="7" actId="20577"/>
        <pc:sldMkLst>
          <pc:docMk/>
          <pc:sldMk cId="3367097263" sldId="380"/>
        </pc:sldMkLst>
        <pc:spChg chg="mod">
          <ac:chgData name="David Polite" userId="S::dapolite@microsoft.com::e09d7110-74e9-4304-8efc-0543c1ae46f0" providerId="AD" clId="Web-{DBD6B49F-600B-0000-D1F2-3FA173D1997B}" dt="2021-03-16T13:46:25.597" v="7" actId="20577"/>
          <ac:spMkLst>
            <pc:docMk/>
            <pc:sldMk cId="3367097263" sldId="380"/>
            <ac:spMk id="13" creationId="{0A967FD4-6380-4142-8C34-14BD8B07D932}"/>
          </ac:spMkLst>
        </pc:spChg>
      </pc:sldChg>
    </pc:docChg>
  </pc:docChgLst>
  <pc:docChgLst>
    <pc:chgData name="David Polite" userId="S::dapolite@microsoft.com::e09d7110-74e9-4304-8efc-0543c1ae46f0" providerId="AD" clId="Web-{8E44B09F-C095-0000-D1C7-A7A0DEAC53A9}"/>
    <pc:docChg chg="modSld">
      <pc:chgData name="David Polite" userId="S::dapolite@microsoft.com::e09d7110-74e9-4304-8efc-0543c1ae46f0" providerId="AD" clId="Web-{8E44B09F-C095-0000-D1C7-A7A0DEAC53A9}" dt="2021-03-02T08:44:52.120" v="4" actId="1076"/>
      <pc:docMkLst>
        <pc:docMk/>
      </pc:docMkLst>
      <pc:sldChg chg="modSp">
        <pc:chgData name="David Polite" userId="S::dapolite@microsoft.com::e09d7110-74e9-4304-8efc-0543c1ae46f0" providerId="AD" clId="Web-{8E44B09F-C095-0000-D1C7-A7A0DEAC53A9}" dt="2021-03-02T08:44:52.120" v="4" actId="1076"/>
        <pc:sldMkLst>
          <pc:docMk/>
          <pc:sldMk cId="4269951913" sldId="302"/>
        </pc:sldMkLst>
        <pc:picChg chg="mod">
          <ac:chgData name="David Polite" userId="S::dapolite@microsoft.com::e09d7110-74e9-4304-8efc-0543c1ae46f0" providerId="AD" clId="Web-{8E44B09F-C095-0000-D1C7-A7A0DEAC53A9}" dt="2021-03-02T08:44:52.120" v="4" actId="1076"/>
          <ac:picMkLst>
            <pc:docMk/>
            <pc:sldMk cId="4269951913" sldId="302"/>
            <ac:picMk id="800" creationId="{00000000-0000-0000-0000-000000000000}"/>
          </ac:picMkLst>
        </pc:picChg>
      </pc:sldChg>
    </pc:docChg>
  </pc:docChgLst>
  <pc:docChgLst>
    <pc:chgData name="Tiago Pascoal" userId="S::tipascoa@microsoft.com::a2eb2c44-951b-4775-90b0-ed17cdc74929" providerId="AD" clId="Web-{E636B39F-70AB-0000-D58B-0CACB78F8E25}"/>
    <pc:docChg chg="mod">
      <pc:chgData name="Tiago Pascoal" userId="S::tipascoa@microsoft.com::a2eb2c44-951b-4775-90b0-ed17cdc74929" providerId="AD" clId="Web-{E636B39F-70AB-0000-D58B-0CACB78F8E25}" dt="2021-03-11T13:00:21.814" v="10"/>
      <pc:docMkLst>
        <pc:docMk/>
      </pc:docMkLst>
      <pc:sldChg chg="addCm">
        <pc:chgData name="Tiago Pascoal" userId="S::tipascoa@microsoft.com::a2eb2c44-951b-4775-90b0-ed17cdc74929" providerId="AD" clId="Web-{E636B39F-70AB-0000-D58B-0CACB78F8E25}" dt="2021-03-11T12:46:13.811" v="7"/>
        <pc:sldMkLst>
          <pc:docMk/>
          <pc:sldMk cId="3319356346" sldId="295"/>
        </pc:sldMkLst>
      </pc:sldChg>
      <pc:sldChg chg="addCm">
        <pc:chgData name="Tiago Pascoal" userId="S::tipascoa@microsoft.com::a2eb2c44-951b-4775-90b0-ed17cdc74929" providerId="AD" clId="Web-{E636B39F-70AB-0000-D58B-0CACB78F8E25}" dt="2021-03-11T12:47:13.831" v="8"/>
        <pc:sldMkLst>
          <pc:docMk/>
          <pc:sldMk cId="1226912671" sldId="297"/>
        </pc:sldMkLst>
      </pc:sldChg>
      <pc:sldChg chg="addCm">
        <pc:chgData name="Tiago Pascoal" userId="S::tipascoa@microsoft.com::a2eb2c44-951b-4775-90b0-ed17cdc74929" providerId="AD" clId="Web-{E636B39F-70AB-0000-D58B-0CACB78F8E25}" dt="2021-03-11T13:00:21.814" v="10"/>
        <pc:sldMkLst>
          <pc:docMk/>
          <pc:sldMk cId="4269951913" sldId="302"/>
        </pc:sldMkLst>
      </pc:sldChg>
    </pc:docChg>
  </pc:docChgLst>
  <pc:docChgLst>
    <pc:chgData name="David Polite" userId="e09d7110-74e9-4304-8efc-0543c1ae46f0" providerId="ADAL" clId="{B526EC4B-9C44-5544-9733-6C8E1F8C0EA1}"/>
    <pc:docChg chg="undo custSel modSld">
      <pc:chgData name="David Polite" userId="e09d7110-74e9-4304-8efc-0543c1ae46f0" providerId="ADAL" clId="{B526EC4B-9C44-5544-9733-6C8E1F8C0EA1}" dt="2021-03-02T08:42:51.382" v="738" actId="20577"/>
      <pc:docMkLst>
        <pc:docMk/>
      </pc:docMkLst>
      <pc:sldChg chg="modNotesTx">
        <pc:chgData name="David Polite" userId="e09d7110-74e9-4304-8efc-0543c1ae46f0" providerId="ADAL" clId="{B526EC4B-9C44-5544-9733-6C8E1F8C0EA1}" dt="2021-03-02T08:42:51.382" v="738" actId="20577"/>
        <pc:sldMkLst>
          <pc:docMk/>
          <pc:sldMk cId="3319356346" sldId="295"/>
        </pc:sldMkLst>
      </pc:sldChg>
    </pc:docChg>
  </pc:docChgLst>
  <pc:docChgLst>
    <pc:chgData name="Hector Alfaro" userId="S::healfaro@microsoft.com::9e69755c-367b-4291-b98c-fb333f61b690" providerId="AD" clId="Web-{750EAE9F-C0C0-0000-D168-ADC9EB42C8A4}"/>
    <pc:docChg chg="mod">
      <pc:chgData name="Hector Alfaro" userId="S::healfaro@microsoft.com::9e69755c-367b-4291-b98c-fb333f61b690" providerId="AD" clId="Web-{750EAE9F-C0C0-0000-D168-ADC9EB42C8A4}" dt="2021-02-23T11:52:37.863" v="2"/>
      <pc:docMkLst>
        <pc:docMk/>
      </pc:docMkLst>
      <pc:sldChg chg="addCm modCm">
        <pc:chgData name="Hector Alfaro" userId="S::healfaro@microsoft.com::9e69755c-367b-4291-b98c-fb333f61b690" providerId="AD" clId="Web-{750EAE9F-C0C0-0000-D168-ADC9EB42C8A4}" dt="2021-02-23T11:52:37.863" v="2"/>
        <pc:sldMkLst>
          <pc:docMk/>
          <pc:sldMk cId="3319356346" sldId="295"/>
        </pc:sldMkLst>
      </pc:sldChg>
    </pc:docChg>
  </pc:docChgLst>
  <pc:docChgLst>
    <pc:chgData name="Jon Lipsky" userId="S::jolips@microsoft.com::4d738e07-089e-4145-86e6-0ca27d51cbda" providerId="AD" clId="Web-{0019AF9F-D0BD-0000-D168-A822F58857B3}"/>
    <pc:docChg chg="mod">
      <pc:chgData name="Jon Lipsky" userId="S::jolips@microsoft.com::4d738e07-089e-4145-86e6-0ca27d51cbda" providerId="AD" clId="Web-{0019AF9F-D0BD-0000-D168-A822F58857B3}" dt="2021-02-26T17:40:03.182" v="3"/>
      <pc:docMkLst>
        <pc:docMk/>
      </pc:docMkLst>
      <pc:sldChg chg="modCm">
        <pc:chgData name="Jon Lipsky" userId="S::jolips@microsoft.com::4d738e07-089e-4145-86e6-0ca27d51cbda" providerId="AD" clId="Web-{0019AF9F-D0BD-0000-D168-A822F58857B3}" dt="2021-02-26T17:40:03.182" v="3"/>
        <pc:sldMkLst>
          <pc:docMk/>
          <pc:sldMk cId="3319356346" sldId="295"/>
        </pc:sldMkLst>
      </pc:sldChg>
    </pc:docChg>
  </pc:docChgLst>
  <pc:docChgLst>
    <pc:chgData name="Jon Lipsky" userId="S::jolips@microsoft.com::4d738e07-089e-4145-86e6-0ca27d51cbda" providerId="AD" clId="Web-{046DAE9F-9092-0000-D567-E0BCE81CDA06}"/>
    <pc:docChg chg="modSld">
      <pc:chgData name="Jon Lipsky" userId="S::jolips@microsoft.com::4d738e07-089e-4145-86e6-0ca27d51cbda" providerId="AD" clId="Web-{046DAE9F-9092-0000-D567-E0BCE81CDA06}" dt="2021-02-24T15:26:07.912" v="4" actId="20577"/>
      <pc:docMkLst>
        <pc:docMk/>
      </pc:docMkLst>
      <pc:sldChg chg="modSp">
        <pc:chgData name="Jon Lipsky" userId="S::jolips@microsoft.com::4d738e07-089e-4145-86e6-0ca27d51cbda" providerId="AD" clId="Web-{046DAE9F-9092-0000-D567-E0BCE81CDA06}" dt="2021-02-24T15:26:07.912" v="4" actId="20577"/>
        <pc:sldMkLst>
          <pc:docMk/>
          <pc:sldMk cId="4020858389" sldId="301"/>
        </pc:sldMkLst>
        <pc:spChg chg="mod">
          <ac:chgData name="Jon Lipsky" userId="S::jolips@microsoft.com::4d738e07-089e-4145-86e6-0ca27d51cbda" providerId="AD" clId="Web-{046DAE9F-9092-0000-D567-E0BCE81CDA06}" dt="2021-02-24T15:26:07.912" v="4" actId="20577"/>
          <ac:spMkLst>
            <pc:docMk/>
            <pc:sldMk cId="4020858389" sldId="301"/>
            <ac:spMk id="790" creationId="{00000000-0000-0000-0000-000000000000}"/>
          </ac:spMkLst>
        </pc:spChg>
      </pc:sldChg>
    </pc:docChg>
  </pc:docChgLst>
  <pc:docChgLst>
    <pc:chgData name="David Polite" userId="S::dapolite@microsoft.com::e09d7110-74e9-4304-8efc-0543c1ae46f0" providerId="AD" clId="Web-{D21AB59F-00F6-0000-D567-E6BAADA97B1A}"/>
    <pc:docChg chg="modSld">
      <pc:chgData name="David Polite" userId="S::dapolite@microsoft.com::e09d7110-74e9-4304-8efc-0543c1ae46f0" providerId="AD" clId="Web-{D21AB59F-00F6-0000-D567-E6BAADA97B1A}" dt="2021-03-17T09:27:02.062" v="2" actId="20577"/>
      <pc:docMkLst>
        <pc:docMk/>
      </pc:docMkLst>
      <pc:sldChg chg="modSp modCm">
        <pc:chgData name="David Polite" userId="S::dapolite@microsoft.com::e09d7110-74e9-4304-8efc-0543c1ae46f0" providerId="AD" clId="Web-{D21AB59F-00F6-0000-D567-E6BAADA97B1A}" dt="2021-03-17T09:27:02.062" v="2" actId="20577"/>
        <pc:sldMkLst>
          <pc:docMk/>
          <pc:sldMk cId="1226912671" sldId="297"/>
        </pc:sldMkLst>
        <pc:spChg chg="mod">
          <ac:chgData name="David Polite" userId="S::dapolite@microsoft.com::e09d7110-74e9-4304-8efc-0543c1ae46f0" providerId="AD" clId="Web-{D21AB59F-00F6-0000-D567-E6BAADA97B1A}" dt="2021-03-17T09:27:02.062" v="2" actId="20577"/>
          <ac:spMkLst>
            <pc:docMk/>
            <pc:sldMk cId="1226912671" sldId="297"/>
            <ac:spMk id="747" creationId="{00000000-0000-0000-0000-000000000000}"/>
          </ac:spMkLst>
        </pc:spChg>
      </pc:sldChg>
    </pc:docChg>
  </pc:docChgLst>
  <pc:docChgLst>
    <pc:chgData name="David Polite" userId="S::dapolite@microsoft.com::e09d7110-74e9-4304-8efc-0543c1ae46f0" providerId="AD" clId="Web-{BB41B09F-B0C4-0000-D175-06DB692914EE}"/>
    <pc:docChg chg="modSld">
      <pc:chgData name="David Polite" userId="S::dapolite@microsoft.com::e09d7110-74e9-4304-8efc-0543c1ae46f0" providerId="AD" clId="Web-{BB41B09F-B0C4-0000-D175-06DB692914EE}" dt="2021-03-02T07:56:18.884" v="9"/>
      <pc:docMkLst>
        <pc:docMk/>
      </pc:docMkLst>
      <pc:sldChg chg="modSp modNotes">
        <pc:chgData name="David Polite" userId="S::dapolite@microsoft.com::e09d7110-74e9-4304-8efc-0543c1ae46f0" providerId="AD" clId="Web-{BB41B09F-B0C4-0000-D175-06DB692914EE}" dt="2021-03-02T07:56:18.884" v="9"/>
        <pc:sldMkLst>
          <pc:docMk/>
          <pc:sldMk cId="3319356346" sldId="295"/>
        </pc:sldMkLst>
        <pc:spChg chg="mod">
          <ac:chgData name="David Polite" userId="S::dapolite@microsoft.com::e09d7110-74e9-4304-8efc-0543c1ae46f0" providerId="AD" clId="Web-{BB41B09F-B0C4-0000-D175-06DB692914EE}" dt="2021-03-02T07:55:16.411" v="2" actId="20577"/>
          <ac:spMkLst>
            <pc:docMk/>
            <pc:sldMk cId="3319356346" sldId="295"/>
            <ac:spMk id="726" creationId="{00000000-0000-0000-0000-000000000000}"/>
          </ac:spMkLst>
        </pc:spChg>
      </pc:sldChg>
    </pc:docChg>
  </pc:docChgLst>
  <pc:docChgLst>
    <pc:chgData name="David Polite" userId="S::dapolite@microsoft.com::e09d7110-74e9-4304-8efc-0543c1ae46f0" providerId="AD" clId="Web-{92D0975F-43C5-700D-783A-4877F536ABF8}"/>
    <pc:docChg chg="modSld">
      <pc:chgData name="David Polite" userId="S::dapolite@microsoft.com::e09d7110-74e9-4304-8efc-0543c1ae46f0" providerId="AD" clId="Web-{92D0975F-43C5-700D-783A-4877F536ABF8}" dt="2021-03-16T13:28:15.321" v="65"/>
      <pc:docMkLst>
        <pc:docMk/>
      </pc:docMkLst>
      <pc:sldChg chg="addSp modSp modCm modNotes">
        <pc:chgData name="David Polite" userId="S::dapolite@microsoft.com::e09d7110-74e9-4304-8efc-0543c1ae46f0" providerId="AD" clId="Web-{92D0975F-43C5-700D-783A-4877F536ABF8}" dt="2021-03-16T13:28:15.321" v="65"/>
        <pc:sldMkLst>
          <pc:docMk/>
          <pc:sldMk cId="4269951913" sldId="302"/>
        </pc:sldMkLst>
        <pc:spChg chg="add mod">
          <ac:chgData name="David Polite" userId="S::dapolite@microsoft.com::e09d7110-74e9-4304-8efc-0543c1ae46f0" providerId="AD" clId="Web-{92D0975F-43C5-700D-783A-4877F536ABF8}" dt="2021-03-16T13:27:25.161" v="47" actId="20577"/>
          <ac:spMkLst>
            <pc:docMk/>
            <pc:sldMk cId="4269951913" sldId="302"/>
            <ac:spMk id="2" creationId="{E66AD567-B516-4FFC-A55F-3BA63253B2E3}"/>
          </ac:spMkLst>
        </pc:spChg>
        <pc:picChg chg="mod">
          <ac:chgData name="David Polite" userId="S::dapolite@microsoft.com::e09d7110-74e9-4304-8efc-0543c1ae46f0" providerId="AD" clId="Web-{92D0975F-43C5-700D-783A-4877F536ABF8}" dt="2021-03-16T13:26:37.814" v="29" actId="1076"/>
          <ac:picMkLst>
            <pc:docMk/>
            <pc:sldMk cId="4269951913" sldId="302"/>
            <ac:picMk id="80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ctions/runne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ithub.com/en/actions/hosting-your-own-runners/about-self-hosted-runners#usage-limit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github.com/en/actions/reference/software-installed-on-github-hosted-runners" TargetMode="External"/><Relationship Id="rId4" Type="http://schemas.openxmlformats.org/officeDocument/2006/relationships/hyperlink" Target="https://docs.github.com/en/actions/reference/virtual-environments-for-github-hosted-runner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actions/hosting-your-own-runners/about-self-hosted-runne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github.com/en/actions/hosting-your-own-runners/about-self-hosted-runn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ctions/runner/blob/master/docs/automate.m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summerwind/actions-runner-controlle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040code.github.io/2020/05/25/scaling-selfhosted-action-runner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actions/virtual-environment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github.com/en/free-pro-team@latest/actions/reference/workflow-syntax-for-github-actions#jobsjob_idtimeout-minut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698812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t>GitHub-hosted vs self-hosted runners is a common topic for customers</a:t>
            </a:r>
            <a:endParaRPr lang="en-US"/>
          </a:p>
          <a:p>
            <a:endParaRPr lang="en"/>
          </a:p>
          <a:p>
            <a:r>
              <a:rPr lang="en" b="1"/>
              <a:t>Let's contrast GitHub-hosted runners to self-hosted runners.</a:t>
            </a:r>
            <a:endParaRPr lang="en-US"/>
          </a:p>
          <a:p>
            <a:endParaRPr lang="en"/>
          </a:p>
          <a:p>
            <a:r>
              <a:rPr lang="en-US" b="1"/>
              <a:t>GitHub hosted</a:t>
            </a:r>
            <a:endParaRPr lang="en"/>
          </a:p>
          <a:p>
            <a:endParaRPr lang="en"/>
          </a:p>
          <a:p>
            <a:pPr marL="342900" indent="-342900">
              <a:buFont typeface="Arial,Sans-Serif"/>
              <a:buChar char="•"/>
            </a:pPr>
            <a:r>
              <a:rPr lang="en"/>
              <a:t>Receive automatic updates for the operating system, pre-installed packages and tools, and the self-hosted runner application.</a:t>
            </a:r>
            <a:endParaRPr lang="en-US"/>
          </a:p>
          <a:p>
            <a:pPr marL="342900" indent="-342900">
              <a:buFont typeface="Arial,Sans-Serif"/>
              <a:buChar char="•"/>
            </a:pPr>
            <a:r>
              <a:rPr lang="en"/>
              <a:t>Are managed and maintained by GitHub.</a:t>
            </a:r>
            <a:endParaRPr lang="en-US"/>
          </a:p>
          <a:p>
            <a:pPr marL="342900" indent="-342900">
              <a:buFont typeface="Arial,Sans-Serif"/>
              <a:buChar char="•"/>
            </a:pPr>
            <a:r>
              <a:rPr lang="en"/>
              <a:t>Provide a clean instance for every job execution.</a:t>
            </a:r>
            <a:endParaRPr lang="en-US"/>
          </a:p>
          <a:p>
            <a:pPr marL="342900" indent="-342900">
              <a:buFont typeface="Arial,Sans-Serif"/>
              <a:buChar char="•"/>
            </a:pPr>
            <a:r>
              <a:rPr lang="en"/>
              <a:t>Use free minutes on your GitHub plan, with per-minute rates applied after surpassing the free minutes.</a:t>
            </a:r>
            <a:endParaRPr lang="en-US"/>
          </a:p>
          <a:p>
            <a:endParaRPr lang="en-US"/>
          </a:p>
          <a:p>
            <a:r>
              <a:rPr lang="en-US" b="1"/>
              <a:t>Self-hosted</a:t>
            </a:r>
            <a:endParaRPr lang="en-US"/>
          </a:p>
          <a:p>
            <a:endParaRPr lang="en-US"/>
          </a:p>
          <a:p>
            <a:pPr marL="25400" indent="-342900">
              <a:lnSpc>
                <a:spcPct val="120000"/>
              </a:lnSpc>
              <a:buFont typeface="Arial,Sans-Serif"/>
              <a:buChar char="•"/>
            </a:pPr>
            <a:r>
              <a:rPr lang="en"/>
              <a:t>Receive automatic updates for the self-hosted runner application only. You are responsible updating the operating system and all other software.</a:t>
            </a:r>
            <a:endParaRPr lang="en-US"/>
          </a:p>
          <a:p>
            <a:pPr marL="25400" indent="-342900">
              <a:lnSpc>
                <a:spcPct val="120000"/>
              </a:lnSpc>
              <a:buFont typeface="Arial,Sans-Serif"/>
              <a:buChar char="•"/>
            </a:pPr>
            <a:r>
              <a:rPr lang="en"/>
              <a:t>Can use cloud services or local machines that you already pay for.</a:t>
            </a:r>
            <a:endParaRPr lang="en-US"/>
          </a:p>
          <a:p>
            <a:pPr marL="25400" indent="-342900">
              <a:lnSpc>
                <a:spcPct val="120000"/>
              </a:lnSpc>
              <a:buFont typeface="Arial,Sans-Serif"/>
              <a:buChar char="•"/>
            </a:pPr>
            <a:r>
              <a:rPr lang="en"/>
              <a:t>Are customizable to your hardware, operating system, software, and security requirements. </a:t>
            </a:r>
            <a:r>
              <a:rPr lang="en-US"/>
              <a:t>Create your own custom runner w/ whatever customizations you need (more hardware, OS, on-prem, in cloud, </a:t>
            </a:r>
            <a:r>
              <a:rPr lang="en-US" err="1"/>
              <a:t>etc</a:t>
            </a:r>
            <a:r>
              <a:rPr lang="en-US"/>
              <a:t>)</a:t>
            </a:r>
          </a:p>
          <a:p>
            <a:pPr marL="25400" indent="-342900">
              <a:lnSpc>
                <a:spcPct val="120000"/>
              </a:lnSpc>
              <a:buFont typeface="Arial,Sans-Serif"/>
              <a:buChar char="•"/>
            </a:pPr>
            <a:r>
              <a:rPr lang="en"/>
              <a:t>Don't need to have a clean instance for every job execution.</a:t>
            </a:r>
            <a:endParaRPr lang="en-US"/>
          </a:p>
          <a:p>
            <a:pPr marL="25400" indent="-342900">
              <a:lnSpc>
                <a:spcPct val="120000"/>
              </a:lnSpc>
              <a:buFont typeface="Arial,Sans-Serif"/>
              <a:buChar char="•"/>
            </a:pPr>
            <a:r>
              <a:rPr lang="en"/>
              <a:t>Are available to use with GitHub Actions, but you are responsible for the cost of maintaining your runner machines.</a:t>
            </a:r>
            <a:endParaRPr lang="en-US"/>
          </a:p>
          <a:p>
            <a:pPr marL="285750" indent="-285750"/>
            <a:endParaRPr lang="en-US"/>
          </a:p>
          <a:p>
            <a:pPr marL="285750" indent="-285750"/>
            <a:r>
              <a:rPr lang="en-US" b="1"/>
              <a:t>Important: GitHub recommends AGAINST using self-hosted runners for public repos</a:t>
            </a:r>
            <a:br>
              <a:rPr lang="en-US" b="1"/>
            </a:br>
            <a:endParaRPr lang="en-US"/>
          </a:p>
          <a:p>
            <a:pPr marL="285750" indent="-285750"/>
            <a:r>
              <a:rPr lang="en-US"/>
              <a:t>Consider this: A self hosted runner on premises, behind a firewall, and the IP is hidden. But, the repository is public, and someone may trigger the workflows in untended ways through forking or contributing through forks.</a:t>
            </a:r>
          </a:p>
          <a:p>
            <a:pPr marL="285750" indent="-285750"/>
            <a:r>
              <a:rPr lang="en-US"/>
              <a:t>Leverage the IP allow list for self-hosted runner security</a:t>
            </a:r>
          </a:p>
          <a:p>
            <a:pPr algn="l"/>
            <a:endParaRPr lang="en-US"/>
          </a:p>
          <a:p>
            <a:endParaRPr lang="en-US"/>
          </a:p>
          <a:p>
            <a:r>
              <a:rPr lang="en-US" b="1"/>
              <a:t>Considerations when using self-hosted runners:</a:t>
            </a:r>
            <a:endParaRPr lang="en-US"/>
          </a:p>
          <a:p>
            <a:endParaRPr lang="en-US"/>
          </a:p>
          <a:p>
            <a:r>
              <a:rPr lang="en-US"/>
              <a:t>Self-hosted runners give you more control over the division of runner resources.  The ability to decide who has access to your runners is an additional advantage.  As you consider implementation, you will need to calculate infrastructure costs as well as a strategy for runner redundancy.</a:t>
            </a:r>
          </a:p>
          <a:p>
            <a:endParaRPr lang="en-US"/>
          </a:p>
          <a:p>
            <a:r>
              <a:rPr lang="en-US" b="1"/>
              <a:t>Q: Why would I choose a self-hosted runner over one that is GitHub-hosted?</a:t>
            </a:r>
            <a:endParaRPr lang="en-US"/>
          </a:p>
          <a:p>
            <a:r>
              <a:rPr lang="en-US" b="1"/>
              <a:t>A: </a:t>
            </a:r>
            <a:r>
              <a:rPr lang="en-US"/>
              <a:t>There are several reasons.  Some of them include the following:</a:t>
            </a:r>
          </a:p>
          <a:p>
            <a:endParaRPr lang="en-US"/>
          </a:p>
          <a:p>
            <a:pPr marL="342900" lvl="1" indent="-342900">
              <a:buFont typeface="Arial,Sans-Serif"/>
              <a:buChar char="•"/>
            </a:pPr>
            <a:r>
              <a:rPr lang="en-US" b="1"/>
              <a:t>Data sovereignty</a:t>
            </a:r>
            <a:r>
              <a:rPr lang="en-US"/>
              <a:t>  - The customer needs the runners to be physically located in a specific country, or within a specific private cloud such as Azure Gov or similar.</a:t>
            </a:r>
          </a:p>
          <a:p>
            <a:pPr marL="342900" lvl="1" indent="-342900">
              <a:buFont typeface="Arial,Sans-Serif"/>
              <a:buChar char="•"/>
            </a:pPr>
            <a:r>
              <a:rPr lang="en-US" b="1"/>
              <a:t>Network access</a:t>
            </a:r>
            <a:r>
              <a:rPr lang="en-US"/>
              <a:t> - The runners need to have access to private networks for tasks such as integration testing, artifact publishing or deployment.</a:t>
            </a:r>
          </a:p>
          <a:p>
            <a:pPr marL="342900" lvl="1" indent="-342900">
              <a:buFont typeface="Arial,Sans-Serif"/>
              <a:buChar char="•"/>
            </a:pPr>
            <a:r>
              <a:rPr lang="en-US" b="1"/>
              <a:t>Hardware requirements</a:t>
            </a:r>
            <a:r>
              <a:rPr lang="en-US"/>
              <a:t> - You may need your actions to run on a specific type of hardware that is not available in the hosted pool. If any of the resources used in the hosted pool are too small or too slow (such as the number of VM CPUs, the amount of storage or RAM) the self-hosted method provides the flexibility you require. </a:t>
            </a:r>
          </a:p>
          <a:p>
            <a:pPr marL="342900" lvl="1" indent="-342900">
              <a:buFont typeface="Arial,Sans-Serif"/>
              <a:buChar char="•"/>
            </a:pPr>
            <a:r>
              <a:rPr lang="en-US" b="1"/>
              <a:t>Software requirements </a:t>
            </a:r>
            <a:r>
              <a:rPr lang="en-US"/>
              <a:t>- You may need specific software or operating systems to be installed or running on the VMs that is not available in the hosted pools.</a:t>
            </a:r>
          </a:p>
          <a:p>
            <a:pPr marL="342900" lvl="1" indent="-342900">
              <a:buFont typeface="Arial,Sans-Serif"/>
              <a:buChar char="•"/>
            </a:pPr>
            <a:r>
              <a:rPr lang="en-US" b="1"/>
              <a:t>Cost</a:t>
            </a:r>
            <a:r>
              <a:rPr lang="en-US"/>
              <a:t> - You may have an agreement with another cloud vendor and through your agreements with them your computing costs may be lower.</a:t>
            </a:r>
          </a:p>
          <a:p>
            <a:endParaRPr lang="en-US"/>
          </a:p>
          <a:p>
            <a:r>
              <a:rPr lang="en-US" i="1"/>
              <a:t>******************************</a:t>
            </a:r>
            <a:endParaRPr lang="en-US"/>
          </a:p>
          <a:p>
            <a:r>
              <a:rPr lang="en-US" b="1" i="1"/>
              <a:t>Resources</a:t>
            </a:r>
            <a:endParaRPr lang="en-US"/>
          </a:p>
          <a:p>
            <a:r>
              <a:rPr lang="en-US" i="1">
                <a:hlinkClick r:id="rId3"/>
              </a:rPr>
              <a:t>https://github.com/actions/runner</a:t>
            </a:r>
            <a:endParaRPr lang="en-US"/>
          </a:p>
          <a:p>
            <a:endParaRPr lang="en-US"/>
          </a:p>
          <a:p>
            <a:r>
              <a:rPr lang="en-US" i="1"/>
              <a:t>******************************</a:t>
            </a:r>
            <a:endParaRPr lang="en"/>
          </a:p>
          <a:p>
            <a:endParaRPr lang="en-US">
              <a:latin typeface="Calibri"/>
              <a:cs typeface="Calibri"/>
            </a:endParaRPr>
          </a:p>
        </p:txBody>
      </p:sp>
    </p:spTree>
    <p:extLst>
      <p:ext uri="{BB962C8B-B14F-4D97-AF65-F5344CB8AC3E}">
        <p14:creationId xmlns:p14="http://schemas.microsoft.com/office/powerpoint/2010/main" val="2470909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3ffbab53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3ffbab53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317500">
              <a:lnSpc>
                <a:spcPct val="120000"/>
              </a:lnSpc>
            </a:pPr>
            <a:r>
              <a:rPr lang="en-US"/>
              <a:t>Open source: community runners available to do different things, like have a local runner on your desktop and execute Action testing locally</a:t>
            </a:r>
          </a:p>
          <a:p>
            <a:pPr marL="171450" indent="-317500">
              <a:lnSpc>
                <a:spcPct val="120000"/>
              </a:lnSpc>
            </a:pPr>
            <a:r>
              <a:rPr lang="en-US"/>
              <a:t>Just a few steps to get self-hosted runners up and going, with plenty of supporting documentation</a:t>
            </a:r>
          </a:p>
          <a:p>
            <a:pPr marL="0" indent="0">
              <a:buNone/>
            </a:pPr>
            <a:endParaRPr lang="en-US"/>
          </a:p>
          <a:p>
            <a:pPr marL="0" indent="0">
              <a:buNone/>
            </a:pPr>
            <a:r>
              <a:rPr lang="en-US" i="1"/>
              <a:t>********</a:t>
            </a:r>
          </a:p>
          <a:p>
            <a:pPr marL="0" indent="0">
              <a:buNone/>
            </a:pPr>
            <a:r>
              <a:rPr lang="en-US" i="1"/>
              <a:t>Resources</a:t>
            </a:r>
          </a:p>
          <a:p>
            <a:pPr>
              <a:buNone/>
            </a:pPr>
            <a:r>
              <a:rPr lang="en-US" i="1"/>
              <a:t>Hosting your own, usage limits: </a:t>
            </a:r>
            <a:r>
              <a:rPr lang="en-US" i="1">
                <a:hlinkClick r:id="rId3"/>
              </a:rPr>
              <a:t>https://docs.github.com/en/actions/hosting-your-own-runners/about-self-hosted-runners#usage-limits</a:t>
            </a:r>
            <a:endParaRPr lang="en-US" i="1"/>
          </a:p>
          <a:p>
            <a:pPr>
              <a:buNone/>
            </a:pPr>
            <a:r>
              <a:rPr lang="en-US" i="1"/>
              <a:t>- </a:t>
            </a:r>
            <a:r>
              <a:rPr lang="en-US" i="1">
                <a:hlinkClick r:id="rId4"/>
              </a:rPr>
              <a:t>https://docs.github.com/en/actions/reference/virtual-environments-for-github-hosted-runners</a:t>
            </a:r>
            <a:endParaRPr lang="en-US" i="1"/>
          </a:p>
          <a:p>
            <a:pPr>
              <a:buNone/>
            </a:pPr>
            <a:r>
              <a:rPr lang="en-US" i="1"/>
              <a:t>- </a:t>
            </a:r>
            <a:r>
              <a:rPr lang="en-US" i="1">
                <a:hlinkClick r:id="rId5"/>
              </a:rPr>
              <a:t>https://docs.github.com/en/actions/reference/software-installed-on-github-hosted-runners</a:t>
            </a:r>
            <a:endParaRPr lang="en-US" i="1"/>
          </a:p>
          <a:p>
            <a:pPr marL="0" indent="0">
              <a:buNone/>
            </a:pPr>
            <a:r>
              <a:rPr lang="en-US" i="1"/>
              <a:t>********</a:t>
            </a:r>
          </a:p>
        </p:txBody>
      </p:sp>
    </p:spTree>
    <p:extLst>
      <p:ext uri="{BB962C8B-B14F-4D97-AF65-F5344CB8AC3E}">
        <p14:creationId xmlns:p14="http://schemas.microsoft.com/office/powerpoint/2010/main" val="558132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53ffbab53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53ffbab53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GitHub-hosted vs self-hosted runners is a common topic for customers</a:t>
            </a:r>
            <a:endParaRPr lang="en-US" sz="1400"/>
          </a:p>
          <a:p>
            <a:pPr indent="-317500">
              <a:buSzPts val="1400"/>
            </a:pPr>
            <a:r>
              <a:rPr lang="en-US"/>
              <a:t>The groups in GitHub are similar to the execution pools in Azure DevOps. So you could, for example, have a machine running Linux and it can run dot net core. You could have another machine that has the capability to say this is running the Windows and then running .net core and then you could then eventually, say, Okay, I need to, you know, when I'm executed. I just need a machine with.net core, then you're either one of those could good service that or you could say, you know, I need to have Linux so you can you can set up some, some of the things you can in Azure DevOps.</a:t>
            </a:r>
            <a:endParaRPr lang="en"/>
          </a:p>
        </p:txBody>
      </p:sp>
    </p:spTree>
    <p:extLst>
      <p:ext uri="{BB962C8B-B14F-4D97-AF65-F5344CB8AC3E}">
        <p14:creationId xmlns:p14="http://schemas.microsoft.com/office/powerpoint/2010/main" val="3500348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3ffbab53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3ffbab53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spcBef>
                <a:spcPts val="1000"/>
              </a:spcBef>
              <a:spcAft>
                <a:spcPts val="1000"/>
              </a:spcAft>
              <a:buNone/>
            </a:pPr>
            <a:r>
              <a:rPr lang="en"/>
              <a:t>Many of your Actions may require </a:t>
            </a:r>
            <a:r>
              <a:rPr lang="en" i="1"/>
              <a:t>root </a:t>
            </a:r>
            <a:r>
              <a:rPr lang="en"/>
              <a:t>access in order to run. For example, if you are running an Action with Python natively, you may need to run </a:t>
            </a:r>
            <a:r>
              <a:rPr lang="en" i="1" err="1"/>
              <a:t>sudo</a:t>
            </a:r>
            <a:r>
              <a:rPr lang="en" i="1"/>
              <a:t> </a:t>
            </a:r>
            <a:r>
              <a:rPr lang="en"/>
              <a:t>if you’re checking out the </a:t>
            </a:r>
            <a:r>
              <a:rPr lang="en" err="1"/>
              <a:t>dschep</a:t>
            </a:r>
            <a:r>
              <a:rPr lang="en"/>
              <a:t>/install-pipenv-action@v1 Action, as that runs </a:t>
            </a:r>
            <a:r>
              <a:rPr lang="en" i="1" err="1"/>
              <a:t>sudo</a:t>
            </a:r>
            <a:r>
              <a:rPr lang="en" i="1"/>
              <a:t> </a:t>
            </a:r>
            <a:r>
              <a:rPr lang="en"/>
              <a:t>in order to install the necessary dependencies. In cases like this you may choose to avoid the Action, or you can limit the scope of your runner’s permissions.</a:t>
            </a:r>
            <a:endParaRPr lang="en-US"/>
          </a:p>
          <a:p>
            <a:pPr marL="0" lvl="0" indent="0" algn="l">
              <a:spcBef>
                <a:spcPts val="0"/>
              </a:spcBef>
              <a:spcAft>
                <a:spcPts val="0"/>
              </a:spcAft>
              <a:buNone/>
            </a:pPr>
            <a:endParaRPr sz="1400"/>
          </a:p>
          <a:p>
            <a:pPr marL="0" indent="0">
              <a:buNone/>
            </a:pPr>
            <a:endParaRPr lang="en-US" sz="1400"/>
          </a:p>
          <a:p>
            <a:pPr marL="0" indent="0">
              <a:buNone/>
            </a:pPr>
            <a:r>
              <a:rPr lang="en-US" sz="1400" i="1"/>
              <a:t>********</a:t>
            </a:r>
          </a:p>
          <a:p>
            <a:pPr marL="0" indent="0">
              <a:buNone/>
            </a:pPr>
            <a:r>
              <a:rPr lang="en-US" sz="1400" i="1"/>
              <a:t>Resources</a:t>
            </a:r>
          </a:p>
          <a:p>
            <a:pPr marL="0" indent="0">
              <a:buNone/>
            </a:pPr>
            <a:r>
              <a:rPr lang="en" i="1">
                <a:hlinkClick r:id="rId3"/>
              </a:rPr>
              <a:t>https://docs.github.com/en/actions/hosting-your-own-runners/about-self-hosted-runners</a:t>
            </a:r>
            <a:r>
              <a:rPr lang="en" i="1"/>
              <a:t> </a:t>
            </a:r>
            <a:endParaRPr lang="en-US" i="1"/>
          </a:p>
          <a:p>
            <a:pPr marL="0" indent="0">
              <a:buNone/>
            </a:pPr>
            <a:r>
              <a:rPr lang="en-US" sz="1400" i="1"/>
              <a:t>********</a:t>
            </a:r>
          </a:p>
        </p:txBody>
      </p:sp>
    </p:spTree>
    <p:extLst>
      <p:ext uri="{BB962C8B-B14F-4D97-AF65-F5344CB8AC3E}">
        <p14:creationId xmlns:p14="http://schemas.microsoft.com/office/powerpoint/2010/main" val="208961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53ffbab53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53ffbab53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spcBef>
                <a:spcPts val="1000"/>
              </a:spcBef>
              <a:spcAft>
                <a:spcPts val="1000"/>
              </a:spcAft>
              <a:buNone/>
            </a:pPr>
            <a:r>
              <a:rPr lang="en"/>
              <a:t>Self host with private repos only</a:t>
            </a:r>
          </a:p>
          <a:p>
            <a:pPr marL="0" indent="0">
              <a:lnSpc>
                <a:spcPct val="114999"/>
              </a:lnSpc>
              <a:spcBef>
                <a:spcPts val="1000"/>
              </a:spcBef>
              <a:spcAft>
                <a:spcPts val="1000"/>
              </a:spcAft>
              <a:buNone/>
            </a:pPr>
            <a:endParaRPr lang="en"/>
          </a:p>
          <a:p>
            <a:pPr marL="0" indent="0">
              <a:lnSpc>
                <a:spcPct val="114999"/>
              </a:lnSpc>
              <a:spcBef>
                <a:spcPts val="1000"/>
              </a:spcBef>
              <a:spcAft>
                <a:spcPts val="1000"/>
              </a:spcAft>
              <a:buNone/>
            </a:pPr>
            <a:r>
              <a:rPr lang="en"/>
              <a:t>Forked repositories will contain the same Actions configuration as the parent repository, including the self-hosted runners. Creates the potential for a fork to run malicious code on a runner inside your network. For this reason, it is highly recommended to use self-hosted runners only with </a:t>
            </a:r>
            <a:r>
              <a:rPr lang="en" b="1"/>
              <a:t>private </a:t>
            </a:r>
            <a:r>
              <a:rPr lang="en"/>
              <a:t>repositories.</a:t>
            </a:r>
          </a:p>
          <a:p>
            <a:pPr marL="0" indent="0">
              <a:lnSpc>
                <a:spcPct val="114999"/>
              </a:lnSpc>
              <a:spcBef>
                <a:spcPts val="1000"/>
              </a:spcBef>
              <a:spcAft>
                <a:spcPts val="1000"/>
              </a:spcAft>
              <a:buNone/>
            </a:pPr>
            <a:endParaRPr lang="en"/>
          </a:p>
          <a:p>
            <a:pPr marL="0" indent="0">
              <a:lnSpc>
                <a:spcPct val="114999"/>
              </a:lnSpc>
              <a:spcBef>
                <a:spcPts val="1000"/>
              </a:spcBef>
              <a:spcAft>
                <a:spcPts val="1000"/>
              </a:spcAft>
              <a:buNone/>
            </a:pPr>
            <a:r>
              <a:rPr lang="en" i="1"/>
              <a:t>********</a:t>
            </a:r>
          </a:p>
          <a:p>
            <a:pPr marL="0" indent="0">
              <a:lnSpc>
                <a:spcPct val="114999"/>
              </a:lnSpc>
              <a:spcBef>
                <a:spcPts val="1000"/>
              </a:spcBef>
              <a:spcAft>
                <a:spcPts val="1000"/>
              </a:spcAft>
              <a:buNone/>
            </a:pPr>
            <a:r>
              <a:rPr lang="en" i="1"/>
              <a:t>Resources</a:t>
            </a:r>
          </a:p>
          <a:p>
            <a:pPr marL="0" indent="0">
              <a:buNone/>
            </a:pPr>
            <a:r>
              <a:rPr lang="en" i="1">
                <a:hlinkClick r:id="rId3"/>
              </a:rPr>
              <a:t>https://docs.github.com/en/actions/hosting-your-own-runners/about-self-hosted-runners</a:t>
            </a:r>
            <a:r>
              <a:rPr lang="en" i="1"/>
              <a:t> </a:t>
            </a:r>
            <a:endParaRPr lang="en-US" i="1"/>
          </a:p>
          <a:p>
            <a:pPr marL="0" indent="0">
              <a:lnSpc>
                <a:spcPct val="114999"/>
              </a:lnSpc>
              <a:spcBef>
                <a:spcPts val="1000"/>
              </a:spcBef>
              <a:spcAft>
                <a:spcPts val="1000"/>
              </a:spcAft>
              <a:buNone/>
            </a:pPr>
            <a:r>
              <a:rPr lang="en" i="1"/>
              <a:t>*******</a:t>
            </a:r>
          </a:p>
        </p:txBody>
      </p:sp>
    </p:spTree>
    <p:extLst>
      <p:ext uri="{BB962C8B-B14F-4D97-AF65-F5344CB8AC3E}">
        <p14:creationId xmlns:p14="http://schemas.microsoft.com/office/powerpoint/2010/main" val="88677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53ffbab53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53ffbab53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42900">
              <a:buFont typeface="Helvetica Neue,Sans-Serif"/>
              <a:buChar char="●"/>
            </a:pPr>
            <a:r>
              <a:rPr lang="en"/>
              <a:t>Resolve the latest released runner</a:t>
            </a:r>
            <a:endParaRPr lang="en-US"/>
          </a:p>
          <a:p>
            <a:pPr indent="-342900">
              <a:buFont typeface="Helvetica Neue,Sans-Serif"/>
              <a:buChar char="●"/>
            </a:pPr>
            <a:r>
              <a:rPr lang="en"/>
              <a:t>Download and extract latest</a:t>
            </a:r>
            <a:endParaRPr lang="en-US"/>
          </a:p>
          <a:p>
            <a:pPr indent="-342900">
              <a:buFont typeface="Helvetica Neue,Sans-Serif"/>
              <a:buChar char="●"/>
            </a:pPr>
            <a:r>
              <a:rPr lang="en"/>
              <a:t>Acquire a registration token</a:t>
            </a:r>
            <a:endParaRPr lang="en-US"/>
          </a:p>
          <a:p>
            <a:pPr indent="-342900">
              <a:buFont typeface="Helvetica Neue,Sans-Serif"/>
              <a:buChar char="●"/>
            </a:pPr>
            <a:r>
              <a:rPr lang="en"/>
              <a:t>Configure the runner</a:t>
            </a:r>
            <a:endParaRPr lang="en-US"/>
          </a:p>
          <a:p>
            <a:pPr indent="-342900">
              <a:buFont typeface="Helvetica Neue,Sans-Serif"/>
              <a:buChar char="●"/>
            </a:pPr>
            <a:r>
              <a:rPr lang="en"/>
              <a:t>Run as a </a:t>
            </a:r>
            <a:r>
              <a:rPr lang="en" err="1"/>
              <a:t>systemd</a:t>
            </a:r>
            <a:r>
              <a:rPr lang="en"/>
              <a:t> (</a:t>
            </a:r>
            <a:r>
              <a:rPr lang="en" err="1"/>
              <a:t>linux</a:t>
            </a:r>
            <a:r>
              <a:rPr lang="en"/>
              <a:t>) or </a:t>
            </a:r>
            <a:r>
              <a:rPr lang="en" err="1"/>
              <a:t>Launchd</a:t>
            </a:r>
            <a:r>
              <a:rPr lang="en"/>
              <a:t> (</a:t>
            </a:r>
            <a:r>
              <a:rPr lang="en" err="1"/>
              <a:t>osx</a:t>
            </a:r>
            <a:r>
              <a:rPr lang="en"/>
              <a:t>) service</a:t>
            </a:r>
            <a:endParaRPr lang="en-US"/>
          </a:p>
          <a:p>
            <a:pPr marL="0" lvl="0" indent="0" algn="l">
              <a:spcBef>
                <a:spcPts val="0"/>
              </a:spcBef>
              <a:spcAft>
                <a:spcPts val="0"/>
              </a:spcAft>
              <a:buNone/>
            </a:pPr>
            <a:endParaRPr/>
          </a:p>
          <a:p>
            <a:pPr marL="0" indent="0">
              <a:buNone/>
            </a:pPr>
            <a:endParaRPr lang="en-US"/>
          </a:p>
          <a:p>
            <a:pPr marL="0" indent="0">
              <a:buNone/>
            </a:pPr>
            <a:r>
              <a:rPr lang="en-US" i="1"/>
              <a:t>********</a:t>
            </a:r>
          </a:p>
          <a:p>
            <a:pPr marL="0" indent="0">
              <a:buNone/>
            </a:pPr>
            <a:r>
              <a:rPr lang="en-US" i="1"/>
              <a:t>Resources</a:t>
            </a:r>
          </a:p>
          <a:p>
            <a:pPr indent="-342900">
              <a:buNone/>
            </a:pPr>
            <a:r>
              <a:rPr lang="en" i="1" u="sng">
                <a:hlinkClick r:id="rId3"/>
              </a:rPr>
              <a:t>https://github.com/actions/runner/blob/master/docs/automate.md</a:t>
            </a:r>
            <a:endParaRPr lang="en-US" i="1"/>
          </a:p>
          <a:p>
            <a:pPr marL="0" indent="0">
              <a:buNone/>
            </a:pPr>
            <a:r>
              <a:rPr lang="en-US" i="1"/>
              <a:t>********</a:t>
            </a:r>
          </a:p>
        </p:txBody>
      </p:sp>
    </p:spTree>
    <p:extLst>
      <p:ext uri="{BB962C8B-B14F-4D97-AF65-F5344CB8AC3E}">
        <p14:creationId xmlns:p14="http://schemas.microsoft.com/office/powerpoint/2010/main" val="224229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3ffbab53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53ffbab53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Blog post: run GitHub actions on self-hosted scalable runners on AWS spot instances.</a:t>
            </a:r>
            <a:endParaRPr sz="1400"/>
          </a:p>
          <a:p>
            <a:pPr marL="914400" lvl="1" indent="-317500" algn="l" rtl="0">
              <a:spcBef>
                <a:spcPts val="0"/>
              </a:spcBef>
              <a:spcAft>
                <a:spcPts val="0"/>
              </a:spcAft>
              <a:buSzPts val="1400"/>
              <a:buChar char="○"/>
            </a:pPr>
            <a:r>
              <a:rPr lang="en" sz="1400"/>
              <a:t>First a lambda to handle the GitHub events</a:t>
            </a:r>
            <a:endParaRPr sz="1400"/>
          </a:p>
          <a:p>
            <a:pPr marL="914400" lvl="1" indent="-317500" algn="l" rtl="0">
              <a:spcBef>
                <a:spcPts val="0"/>
              </a:spcBef>
              <a:spcAft>
                <a:spcPts val="0"/>
              </a:spcAft>
              <a:buSzPts val="1400"/>
              <a:buChar char="○"/>
            </a:pPr>
            <a:r>
              <a:rPr lang="en" sz="1400"/>
              <a:t>Two lambda’s for scaling up and down. </a:t>
            </a:r>
            <a:endParaRPr sz="1400"/>
          </a:p>
          <a:p>
            <a:pPr marL="914400" lvl="1" indent="-317500" algn="l" rtl="0">
              <a:spcBef>
                <a:spcPts val="0"/>
              </a:spcBef>
              <a:spcAft>
                <a:spcPts val="0"/>
              </a:spcAft>
              <a:buSzPts val="1400"/>
              <a:buChar char="○"/>
            </a:pPr>
            <a:r>
              <a:rPr lang="en" sz="1400"/>
              <a:t>Last one to synchronize the runner binary. The self-hosted runners will run on AWS spot instances.</a:t>
            </a:r>
          </a:p>
          <a:p>
            <a:pPr marL="914400" lvl="1" indent="-317500" algn="l">
              <a:buSzPts val="1400"/>
              <a:buChar char="○"/>
            </a:pPr>
            <a:endParaRPr lang="en" sz="1400" dirty="0"/>
          </a:p>
          <a:p>
            <a:pPr lvl="1" indent="0" algn="l"/>
            <a:r>
              <a:rPr lang="en" b="1" i="1"/>
              <a:t>An example of dynamically scaling runers with Kubernetes: </a:t>
            </a:r>
            <a:r>
              <a:rPr lang="en" dirty="0">
                <a:hlinkClick r:id="rId3"/>
              </a:rPr>
              <a:t>https://github.com/summerwind/actions-runner-controller</a:t>
            </a:r>
            <a:endParaRPr lang="en"/>
          </a:p>
          <a:p>
            <a:pPr marL="596900" lvl="1" indent="0" algn="l">
              <a:buSzPts val="1400"/>
            </a:pPr>
            <a:endParaRPr lang="en" sz="1400" dirty="0"/>
          </a:p>
          <a:p>
            <a:pPr lvl="1" indent="-317500">
              <a:buSzPts val="1400"/>
            </a:pPr>
            <a:endParaRPr lang="en" sz="1400"/>
          </a:p>
          <a:p>
            <a:pPr marL="0" indent="-317500">
              <a:buSzPts val="1400"/>
              <a:buNone/>
            </a:pPr>
            <a:r>
              <a:rPr lang="en" sz="1400" i="1"/>
              <a:t>********</a:t>
            </a:r>
          </a:p>
          <a:p>
            <a:pPr marL="0" indent="-317500">
              <a:buSzPts val="1400"/>
              <a:buNone/>
            </a:pPr>
            <a:r>
              <a:rPr lang="en" sz="1400" i="1"/>
              <a:t>Resources</a:t>
            </a:r>
          </a:p>
          <a:p>
            <a:pPr indent="-342900">
              <a:buNone/>
            </a:pPr>
            <a:r>
              <a:rPr lang="en" i="1" u="sng" dirty="0">
                <a:hlinkClick r:id="rId4"/>
              </a:rPr>
              <a:t>https://040code.github.io/2020/05/25/scaling-selfhosted-action-runners</a:t>
            </a:r>
            <a:endParaRPr lang="en-US" i="1" dirty="0"/>
          </a:p>
          <a:p>
            <a:pPr indent="-317500">
              <a:buSzPts val="1400"/>
            </a:pPr>
            <a:endParaRPr lang="en" sz="1400" i="1"/>
          </a:p>
          <a:p>
            <a:pPr marL="0" indent="-317500">
              <a:buSzPts val="1400"/>
              <a:buNone/>
            </a:pPr>
            <a:r>
              <a:rPr lang="en" sz="1400" i="1"/>
              <a:t>********</a:t>
            </a:r>
          </a:p>
        </p:txBody>
      </p:sp>
    </p:spTree>
    <p:extLst>
      <p:ext uri="{BB962C8B-B14F-4D97-AF65-F5344CB8AC3E}">
        <p14:creationId xmlns:p14="http://schemas.microsoft.com/office/powerpoint/2010/main" val="169918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 </a:t>
            </a:r>
          </a:p>
          <a:p>
            <a:pPr algn="l"/>
            <a:r>
              <a:rPr lang="en-US"/>
              <a:t>Note to presenter: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buNone/>
            </a:pPr>
            <a:r>
              <a:rPr lang="en-US"/>
              <a:t>********************</a:t>
            </a:r>
          </a:p>
          <a:p>
            <a:endParaRPr lang="en-US"/>
          </a:p>
          <a:p>
            <a:pPr>
              <a:buNone/>
            </a:pPr>
            <a:r>
              <a:rPr lang="en-US" b="1"/>
              <a:t>Q: How can I see what software is included in the hosted runner?</a:t>
            </a:r>
          </a:p>
          <a:p>
            <a:pPr>
              <a:buNone/>
            </a:pPr>
            <a:r>
              <a:rPr lang="en-US" b="1"/>
              <a:t>A:</a:t>
            </a:r>
            <a:r>
              <a:rPr lang="en-US"/>
              <a:t> The </a:t>
            </a:r>
            <a:r>
              <a:rPr lang="en-US" err="1"/>
              <a:t>config.yml</a:t>
            </a:r>
            <a:r>
              <a:rPr lang="en-US"/>
              <a:t> file is the primary location in which you should link to dependencies.</a:t>
            </a:r>
          </a:p>
          <a:p>
            <a:pPr>
              <a:buNone/>
            </a:pPr>
            <a:r>
              <a:rPr lang="en-US"/>
              <a:t>Click on the image you want to see: </a:t>
            </a:r>
            <a:r>
              <a:rPr lang="en-US">
                <a:hlinkClick r:id="rId3"/>
              </a:rPr>
              <a:t>https://github.com/actions/virtual-environments</a:t>
            </a:r>
            <a:endParaRPr lang="en-US"/>
          </a:p>
          <a:p>
            <a:pPr>
              <a:buNone/>
            </a:pPr>
            <a:endParaRPr lang="en-US"/>
          </a:p>
          <a:p>
            <a:pPr>
              <a:buNone/>
            </a:pPr>
            <a:r>
              <a:rPr lang="en-US" b="1"/>
              <a:t>Q: Hosted runners can run up to how many minutes each time?</a:t>
            </a:r>
          </a:p>
          <a:p>
            <a:pPr>
              <a:buNone/>
            </a:pPr>
            <a:r>
              <a:rPr lang="en-US" b="1"/>
              <a:t>A:</a:t>
            </a:r>
            <a:r>
              <a:rPr lang="en-US"/>
              <a:t> The default per job is 360 minutes, but can be changed with  jobs.&lt;</a:t>
            </a:r>
            <a:r>
              <a:rPr lang="en-US" err="1"/>
              <a:t>job_id</a:t>
            </a:r>
            <a:r>
              <a:rPr lang="en-US"/>
              <a:t>&gt;.timeout-minutes  </a:t>
            </a:r>
            <a:r>
              <a:rPr lang="en-US">
                <a:hlinkClick r:id="rId4"/>
              </a:rPr>
              <a:t>https://docs.github.com/en/free-pro-team@latest/actions/reference/workflow-syntax-for-github-actions#jobsjob_idtimeout-minutes</a:t>
            </a:r>
            <a:endParaRPr lang="en-US"/>
          </a:p>
          <a:p>
            <a:pPr>
              <a:buNone/>
            </a:pPr>
            <a:endParaRPr lang="en-US"/>
          </a:p>
          <a:p>
            <a:pPr>
              <a:buNone/>
            </a:pPr>
            <a:endParaRPr lang="en-US"/>
          </a:p>
          <a:p>
            <a:pPr>
              <a:buNone/>
            </a:pPr>
            <a:endParaRPr lang="en-US"/>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3828729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19" name="Google Shape;119;p34"/>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41656441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1" name="Google Shape;131;p37"/>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1900465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32"/>
        <p:cNvGrpSpPr/>
        <p:nvPr/>
      </p:nvGrpSpPr>
      <p:grpSpPr>
        <a:xfrm>
          <a:off x="0" y="0"/>
          <a:ext cx="0" cy="0"/>
          <a:chOff x="0" y="0"/>
          <a:chExt cx="0" cy="0"/>
        </a:xfrm>
      </p:grpSpPr>
      <p:sp>
        <p:nvSpPr>
          <p:cNvPr id="133" name="Google Shape;133;p3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4" name="Google Shape;134;p3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1067966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694596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46"/>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3" r:id="rId42"/>
    <p:sldLayoutId id="2147483714" r:id="rId43"/>
    <p:sldLayoutId id="2147483715" r:id="rId44"/>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actions/runner/blob/master/docs/automate.md" TargetMode="External"/><Relationship Id="rId3" Type="http://schemas.openxmlformats.org/officeDocument/2006/relationships/hyperlink" Target="https://github.com/actions/runner" TargetMode="External"/><Relationship Id="rId7" Type="http://schemas.openxmlformats.org/officeDocument/2006/relationships/hyperlink" Target="https://docs.github.com/en/actions/reference/software-installed-on-github-hosted-runner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docs.github.com/en/actions/reference/virtual-environments-for-github-hosted-runners" TargetMode="External"/><Relationship Id="rId5" Type="http://schemas.openxmlformats.org/officeDocument/2006/relationships/hyperlink" Target="https://docs.github.com/en/actions/hosting-your-own-runners/about-self-hosted-runners#usage-limits" TargetMode="External"/><Relationship Id="rId4" Type="http://schemas.openxmlformats.org/officeDocument/2006/relationships/hyperlink" Target="https://docs.github.com/en/actions/hosting-your-own-runners/about-self-hosted-runners" TargetMode="External"/><Relationship Id="rId9" Type="http://schemas.openxmlformats.org/officeDocument/2006/relationships/hyperlink" Target="https://040code.github.io/2020/05/25/scaling-selfhosted-action-runner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hyperlink" Target="https://github.com/actions/runner/blob/main/docs/automate.md"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260600"/>
            <a:ext cx="7627111" cy="12277558"/>
          </a:xfrm>
        </p:spPr>
        <p:txBody>
          <a:bodyPr>
            <a:normAutofit/>
          </a:bodyPr>
          <a:lstStyle/>
          <a:p>
            <a:pPr algn="l"/>
            <a:r>
              <a:rPr lang="en-DE" b="1"/>
              <a:t>Resources:</a:t>
            </a:r>
          </a:p>
          <a:p>
            <a:pPr marL="571500" indent="-571500" algn="l">
              <a:buFont typeface="Arial" panose="020B0604020202020204" pitchFamily="34" charset="0"/>
              <a:buChar char="•"/>
            </a:pPr>
            <a:r>
              <a:rPr lang="en-DE" sz="3600">
                <a:hlinkClick r:id="rId3"/>
              </a:rPr>
              <a:t>Product page for Action runners</a:t>
            </a:r>
            <a:endParaRPr lang="en-DE" sz="3600"/>
          </a:p>
          <a:p>
            <a:pPr marL="571500" indent="-571500" algn="l">
              <a:buFont typeface="Arial" panose="020B0604020202020204" pitchFamily="34" charset="0"/>
              <a:buChar char="•"/>
            </a:pPr>
            <a:r>
              <a:rPr lang="en-DE" sz="3600">
                <a:hlinkClick r:id="rId4"/>
              </a:rPr>
              <a:t>Docs: About self hosted runners</a:t>
            </a:r>
            <a:endParaRPr lang="en-DE" sz="3600">
              <a:hlinkClick r:id="rId5"/>
            </a:endParaRPr>
          </a:p>
          <a:p>
            <a:pPr marL="571500" indent="-571500" algn="l">
              <a:buFont typeface="Arial" panose="020B0604020202020204" pitchFamily="34" charset="0"/>
              <a:buChar char="•"/>
            </a:pPr>
            <a:r>
              <a:rPr lang="en-DE" sz="3600">
                <a:hlinkClick r:id="rId5"/>
              </a:rPr>
              <a:t>Docs: About self hosted runners (usage limits)</a:t>
            </a:r>
            <a:endParaRPr lang="en-DE" sz="3600"/>
          </a:p>
          <a:p>
            <a:pPr marL="571500" indent="-571500" algn="l">
              <a:buFont typeface="Arial" panose="020B0604020202020204" pitchFamily="34" charset="0"/>
              <a:buChar char="•"/>
            </a:pPr>
            <a:r>
              <a:rPr lang="en-DE" sz="3600">
                <a:hlinkClick r:id="rId6"/>
              </a:rPr>
              <a:t>Docs: Virtual environments for self hosted runners</a:t>
            </a:r>
            <a:endParaRPr lang="en-DE" sz="3600"/>
          </a:p>
          <a:p>
            <a:pPr marL="571500" indent="-571500" algn="l">
              <a:buFont typeface="Arial" panose="020B0604020202020204" pitchFamily="34" charset="0"/>
              <a:buChar char="•"/>
            </a:pPr>
            <a:r>
              <a:rPr lang="en-DE" sz="3600">
                <a:hlinkClick r:id="rId7"/>
              </a:rPr>
              <a:t>Docs: Software installed on  GitHub hosted runners</a:t>
            </a:r>
            <a:endParaRPr lang="en-DE" sz="3600"/>
          </a:p>
          <a:p>
            <a:pPr marL="571500" indent="-571500" algn="l">
              <a:buFont typeface="Arial" panose="020B0604020202020204" pitchFamily="34" charset="0"/>
              <a:buChar char="•"/>
            </a:pPr>
            <a:r>
              <a:rPr lang="en-DE" sz="3600">
                <a:hlinkClick r:id="rId8"/>
              </a:rPr>
              <a:t>Automate with self hosted runners</a:t>
            </a:r>
            <a:endParaRPr lang="en-DE" sz="3600"/>
          </a:p>
          <a:p>
            <a:pPr marL="571500" indent="-571500" algn="l">
              <a:buFont typeface="Arial" panose="020B0604020202020204" pitchFamily="34" charset="0"/>
              <a:buChar char="•"/>
            </a:pPr>
            <a:r>
              <a:rPr lang="en-DE" sz="3600">
                <a:hlinkClick r:id="rId9"/>
              </a:rPr>
              <a:t>Blog: Scaling self hosted runners</a:t>
            </a:r>
            <a:endParaRPr lang="en-DE" sz="3600"/>
          </a:p>
          <a:p>
            <a:pPr marL="571500" indent="-571500" algn="l">
              <a:buFont typeface="Arial" panose="020B0604020202020204" pitchFamily="34" charset="0"/>
              <a:buChar char="•"/>
            </a:pPr>
            <a:endParaRPr lang="en-DE" sz="3600"/>
          </a:p>
          <a:p>
            <a:pPr marL="571500" indent="-571500" algn="l">
              <a:buFont typeface="Arial" panose="020B0604020202020204" pitchFamily="34" charset="0"/>
              <a:buChar char="•"/>
            </a:pPr>
            <a:endParaRPr lang="en" sz="4000" u="sng">
              <a:solidFill>
                <a:schemeClr val="hlink"/>
              </a:solidFill>
            </a:endParaRPr>
          </a:p>
          <a:p>
            <a:pPr marL="571500" indent="-571500" algn="l">
              <a:buFont typeface="Arial" panose="020B0604020202020204" pitchFamily="34" charset="0"/>
              <a:buChar char="•"/>
            </a:pPr>
            <a:endParaRPr lang="en" sz="4000" u="sng">
              <a:solidFill>
                <a:schemeClr val="hlink"/>
              </a:solidFill>
            </a:endParaRPr>
          </a:p>
          <a:p>
            <a:pPr marL="571500" indent="-571500" algn="l">
              <a:buFont typeface="Arial" panose="020B0604020202020204" pitchFamily="34" charset="0"/>
              <a:buChar char="•"/>
            </a:pPr>
            <a:endParaRPr lang="en-DE"/>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9145276" y="2286591"/>
            <a:ext cx="6811264" cy="6858000"/>
          </a:xfrm>
        </p:spPr>
        <p:txBody>
          <a:bodyPr/>
          <a:lstStyle/>
          <a:p>
            <a:pPr algn="l"/>
            <a:r>
              <a:rPr lang="en-DE" b="1" dirty="0"/>
              <a:t>Demo prep:</a:t>
            </a:r>
          </a:p>
          <a:p>
            <a:pPr marL="685800" indent="-685800" algn="l">
              <a:buFont typeface="Arial" panose="020B0604020202020204" pitchFamily="34" charset="0"/>
              <a:buChar char="•"/>
            </a:pPr>
            <a:r>
              <a:rPr lang="en-DE" dirty="0"/>
              <a:t>No demos in this presentation</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3556000"/>
            <a:ext cx="6811264" cy="7859252"/>
          </a:xfrm>
        </p:spPr>
        <p:txBody>
          <a:bodyPr/>
          <a:lstStyle/>
          <a:p>
            <a:pPr algn="l"/>
            <a:r>
              <a:rPr lang="en-DE" b="1"/>
              <a:t>FAQ:</a:t>
            </a:r>
          </a:p>
          <a:p>
            <a:pPr algn="l"/>
            <a:r>
              <a:rPr lang="en-DE"/>
              <a:t>FAQ slides at end</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6219189"/>
            <a:ext cx="6811264" cy="4960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r>
              <a:rPr lang="en-DE" dirty="0"/>
              <a:t>X</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1" name="Text Placeholder 4">
            <a:extLst>
              <a:ext uri="{FF2B5EF4-FFF2-40B4-BE49-F238E27FC236}">
                <a16:creationId xmlns:a16="http://schemas.microsoft.com/office/drawing/2014/main" id="{078A285B-27DF-924F-9C0D-E572F2DFCEFB}"/>
              </a:ext>
            </a:extLst>
          </p:cNvPr>
          <p:cNvSpPr txBox="1">
            <a:spLocks/>
          </p:cNvSpPr>
          <p:nvPr/>
        </p:nvSpPr>
        <p:spPr>
          <a:xfrm>
            <a:off x="16449040" y="872067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Expected timing:</a:t>
            </a:r>
            <a:endParaRPr lang="en-DE" dirty="0"/>
          </a:p>
        </p:txBody>
      </p:sp>
    </p:spTree>
    <p:extLst>
      <p:ext uri="{BB962C8B-B14F-4D97-AF65-F5344CB8AC3E}">
        <p14:creationId xmlns:p14="http://schemas.microsoft.com/office/powerpoint/2010/main" val="358246613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41"/>
          <p:cNvSpPr txBox="1">
            <a:spLocks noGrp="1"/>
          </p:cNvSpPr>
          <p:nvPr>
            <p:ph type="title"/>
          </p:nvPr>
        </p:nvSpPr>
        <p:spPr>
          <a:xfrm>
            <a:off x="3985" y="271179"/>
            <a:ext cx="24368736" cy="1480015"/>
          </a:xfrm>
          <a:prstGeom prst="rect">
            <a:avLst/>
          </a:prstGeom>
        </p:spPr>
        <p:txBody>
          <a:bodyPr spcFirstLastPara="1" wrap="square" lIns="50800" tIns="50800" rIns="50800" bIns="50800" anchor="ctr" anchorCtr="0">
            <a:noAutofit/>
          </a:bodyPr>
          <a:lstStyle/>
          <a:p>
            <a:pPr algn="ctr"/>
            <a:r>
              <a:rPr lang="en" sz="9600"/>
              <a:t>Dynamically scale runners</a:t>
            </a:r>
            <a:endParaRPr lang="en-US" sz="9600"/>
          </a:p>
        </p:txBody>
      </p:sp>
      <p:sp>
        <p:nvSpPr>
          <p:cNvPr id="799" name="Google Shape;799;p141"/>
          <p:cNvSpPr txBox="1">
            <a:spLocks noGrp="1"/>
          </p:cNvSpPr>
          <p:nvPr>
            <p:ph type="body" idx="1"/>
          </p:nvPr>
        </p:nvSpPr>
        <p:spPr>
          <a:xfrm>
            <a:off x="1219200" y="2602750"/>
            <a:ext cx="10102086" cy="10670917"/>
          </a:xfrm>
          <a:prstGeom prst="rect">
            <a:avLst/>
          </a:prstGeom>
        </p:spPr>
        <p:txBody>
          <a:bodyPr spcFirstLastPara="1" wrap="square" lIns="50800" tIns="50800" rIns="50800" bIns="50800" anchor="t" anchorCtr="0">
            <a:noAutofit/>
          </a:bodyPr>
          <a:lstStyle/>
          <a:p>
            <a:pPr marL="1219200" indent="-914400" algn="l">
              <a:lnSpc>
                <a:spcPct val="150000"/>
              </a:lnSpc>
            </a:pPr>
            <a:endParaRPr lang="en" sz="5600" u="sng">
              <a:solidFill>
                <a:schemeClr val="hlink"/>
              </a:solidFill>
            </a:endParaRPr>
          </a:p>
          <a:p>
            <a:pPr marL="1219200" indent="-914400" algn="l">
              <a:lnSpc>
                <a:spcPct val="150000"/>
              </a:lnSpc>
            </a:pPr>
            <a:r>
              <a:rPr lang="en" sz="5600"/>
              <a:t>Make actual runners ephemeral and immutable</a:t>
            </a:r>
            <a:endParaRPr sz="5600"/>
          </a:p>
          <a:p>
            <a:pPr marL="1219200" indent="-914400" algn="l">
              <a:lnSpc>
                <a:spcPct val="150000"/>
              </a:lnSpc>
            </a:pPr>
            <a:r>
              <a:rPr lang="en" sz="5600"/>
              <a:t>AWS specific but could be extended</a:t>
            </a:r>
            <a:endParaRPr sz="5600"/>
          </a:p>
        </p:txBody>
      </p:sp>
      <p:pic>
        <p:nvPicPr>
          <p:cNvPr id="801" name="Google Shape;801;p141"/>
          <p:cNvPicPr preferRelativeResize="0"/>
          <p:nvPr/>
        </p:nvPicPr>
        <p:blipFill>
          <a:blip r:embed="rId3">
            <a:alphaModFix/>
          </a:blip>
          <a:stretch>
            <a:fillRect/>
          </a:stretch>
        </p:blipFill>
        <p:spPr>
          <a:xfrm>
            <a:off x="12402197" y="2395275"/>
            <a:ext cx="9794903" cy="9346436"/>
          </a:xfrm>
          <a:prstGeom prst="rect">
            <a:avLst/>
          </a:prstGeom>
          <a:noFill/>
          <a:ln>
            <a:noFill/>
          </a:ln>
        </p:spPr>
      </p:pic>
      <p:sp>
        <p:nvSpPr>
          <p:cNvPr id="2" name="TextBox 1">
            <a:extLst>
              <a:ext uri="{FF2B5EF4-FFF2-40B4-BE49-F238E27FC236}">
                <a16:creationId xmlns:a16="http://schemas.microsoft.com/office/drawing/2014/main" id="{E66AD567-B516-4FFC-A55F-3BA63253B2E3}"/>
              </a:ext>
            </a:extLst>
          </p:cNvPr>
          <p:cNvSpPr txBox="1"/>
          <p:nvPr/>
        </p:nvSpPr>
        <p:spPr>
          <a:xfrm>
            <a:off x="14842761" y="12225967"/>
            <a:ext cx="734018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0" i="1">
                <a:solidFill>
                  <a:srgbClr val="24292E"/>
                </a:solidFill>
                <a:latin typeface="Helvetica Neue"/>
              </a:rPr>
              <a:t>Example architecture</a:t>
            </a:r>
            <a:endParaRPr lang="en-US" b="0" i="1"/>
          </a:p>
        </p:txBody>
      </p:sp>
    </p:spTree>
    <p:extLst>
      <p:ext uri="{BB962C8B-B14F-4D97-AF65-F5344CB8AC3E}">
        <p14:creationId xmlns:p14="http://schemas.microsoft.com/office/powerpoint/2010/main" val="4269951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160378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dirty="0"/>
              <a:t>Self-hosted runners</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a:t>This module will enable you to:</a:t>
            </a:r>
            <a:endParaRPr lang="en-US"/>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3655017" y="4135977"/>
            <a:ext cx="17263284" cy="6631172"/>
          </a:xfrm>
        </p:spPr>
        <p:txBody>
          <a:bodyPr anchor="t">
            <a:normAutofit/>
          </a:bodyPr>
          <a:lstStyle/>
          <a:p>
            <a:pPr marL="685800" indent="-685800" algn="l">
              <a:lnSpc>
                <a:spcPct val="100000"/>
              </a:lnSpc>
              <a:spcAft>
                <a:spcPts val="600"/>
              </a:spcAft>
              <a:buFont typeface="Arial" panose="020B0604020202020204" pitchFamily="34" charset="0"/>
              <a:buChar char="•"/>
            </a:pPr>
            <a:r>
              <a:rPr lang="en-DE" dirty="0"/>
              <a:t>Define and explain what self-hosted runners are</a:t>
            </a:r>
            <a:br>
              <a:rPr lang="en-DE" dirty="0"/>
            </a:br>
            <a:endParaRPr lang="en-DE" dirty="0"/>
          </a:p>
          <a:p>
            <a:pPr marL="685800" indent="-685800" algn="l">
              <a:lnSpc>
                <a:spcPct val="100000"/>
              </a:lnSpc>
              <a:spcAft>
                <a:spcPts val="600"/>
              </a:spcAft>
              <a:buFont typeface="Arial" panose="020B0604020202020204" pitchFamily="34" charset="0"/>
              <a:buChar char="•"/>
            </a:pPr>
            <a:r>
              <a:rPr lang="en-DE" dirty="0"/>
              <a:t>Identify when to use </a:t>
            </a:r>
            <a:r>
              <a:rPr lang="en-US" dirty="0">
                <a:ea typeface="+mn-lt"/>
                <a:cs typeface="+mn-lt"/>
              </a:rPr>
              <a:t>self-hosted runners</a:t>
            </a:r>
            <a:br>
              <a:rPr lang="en-US" dirty="0">
                <a:ea typeface="+mn-lt"/>
                <a:cs typeface="+mn-lt"/>
              </a:rPr>
            </a:br>
            <a:endParaRPr lang="en-DE" dirty="0"/>
          </a:p>
          <a:p>
            <a:pPr marL="685800" indent="-685800" algn="l">
              <a:lnSpc>
                <a:spcPct val="100000"/>
              </a:lnSpc>
              <a:spcAft>
                <a:spcPts val="600"/>
              </a:spcAft>
              <a:buFont typeface="Arial" panose="020B0604020202020204" pitchFamily="34" charset="0"/>
              <a:buChar char="•"/>
            </a:pPr>
            <a:r>
              <a:rPr lang="en-DE" dirty="0"/>
              <a:t>Discuss the management, automation and scaling of </a:t>
            </a:r>
            <a:r>
              <a:rPr lang="en-DE"/>
              <a:t>self-hosted runners</a:t>
            </a:r>
          </a:p>
          <a:p>
            <a:pPr marL="685800" indent="-685800" algn="l">
              <a:lnSpc>
                <a:spcPct val="100000"/>
              </a:lnSpc>
              <a:spcAft>
                <a:spcPts val="600"/>
              </a:spcAft>
              <a:buFont typeface="Arial" panose="020B0604020202020204" pitchFamily="34" charset="0"/>
              <a:buChar char="•"/>
            </a:pPr>
            <a:endParaRPr lang="en-DE" dirty="0"/>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27;p134">
            <a:extLst>
              <a:ext uri="{FF2B5EF4-FFF2-40B4-BE49-F238E27FC236}">
                <a16:creationId xmlns:a16="http://schemas.microsoft.com/office/drawing/2014/main" id="{0DF4BC76-3902-434A-A56C-0273FE71875F}"/>
              </a:ext>
            </a:extLst>
          </p:cNvPr>
          <p:cNvSpPr txBox="1">
            <a:spLocks/>
          </p:cNvSpPr>
          <p:nvPr/>
        </p:nvSpPr>
        <p:spPr>
          <a:xfrm>
            <a:off x="-94619" y="173871"/>
            <a:ext cx="24360800" cy="1614175"/>
          </a:xfrm>
          <a:prstGeom prst="rect">
            <a:avLst/>
          </a:prstGeom>
        </p:spPr>
        <p:txBody>
          <a:bodyPr spcFirstLastPara="1" wrap="square" lIns="50800" tIns="50800" rIns="50800" bIns="50800" anchor="t"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Runners </a:t>
            </a:r>
            <a:endParaRPr lang="en-US" sz="9600">
              <a:solidFill>
                <a:schemeClr val="bg1"/>
              </a:solidFill>
            </a:endParaRPr>
          </a:p>
        </p:txBody>
      </p:sp>
      <p:sp>
        <p:nvSpPr>
          <p:cNvPr id="7" name="Google Shape;729;p134">
            <a:extLst>
              <a:ext uri="{FF2B5EF4-FFF2-40B4-BE49-F238E27FC236}">
                <a16:creationId xmlns:a16="http://schemas.microsoft.com/office/drawing/2014/main" id="{BD79E739-B960-4891-BA19-4B893A3EE0AD}"/>
              </a:ext>
            </a:extLst>
          </p:cNvPr>
          <p:cNvSpPr txBox="1">
            <a:spLocks/>
          </p:cNvSpPr>
          <p:nvPr/>
        </p:nvSpPr>
        <p:spPr>
          <a:xfrm>
            <a:off x="987272" y="2300170"/>
            <a:ext cx="8612000" cy="1058400"/>
          </a:xfrm>
          <a:prstGeom prst="rect">
            <a:avLst/>
          </a:prstGeom>
          <a:noFill/>
          <a:ln>
            <a:noFill/>
          </a:ln>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buClr>
                <a:srgbClr val="1B62D6"/>
              </a:buClr>
              <a:buSzPts val="1500"/>
            </a:pPr>
            <a:r>
              <a:rPr lang="en" sz="5600">
                <a:solidFill>
                  <a:srgbClr val="1B62D6"/>
                </a:solidFill>
              </a:rPr>
              <a:t>GitHub hosted</a:t>
            </a:r>
            <a:endParaRPr lang="en-US" sz="5600"/>
          </a:p>
        </p:txBody>
      </p:sp>
      <p:sp>
        <p:nvSpPr>
          <p:cNvPr id="9" name="Google Shape;729;p134">
            <a:extLst>
              <a:ext uri="{FF2B5EF4-FFF2-40B4-BE49-F238E27FC236}">
                <a16:creationId xmlns:a16="http://schemas.microsoft.com/office/drawing/2014/main" id="{024FDB9A-73FB-48CB-B383-A8C88901AB32}"/>
              </a:ext>
            </a:extLst>
          </p:cNvPr>
          <p:cNvSpPr txBox="1">
            <a:spLocks/>
          </p:cNvSpPr>
          <p:nvPr/>
        </p:nvSpPr>
        <p:spPr>
          <a:xfrm>
            <a:off x="12276482" y="2300170"/>
            <a:ext cx="8612000" cy="1058400"/>
          </a:xfrm>
          <a:prstGeom prst="rect">
            <a:avLst/>
          </a:prstGeom>
          <a:noFill/>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50800" tIns="50800" rIns="50800" bIns="50800" anchor="ctr" anchorCtr="0">
            <a:noAutofit/>
          </a:bodyPr>
          <a:lstStyle>
            <a:lvl1pPr marL="0" marR="0" lvl="0" indent="0" algn="l" defTabSz="825500" rtl="0" eaLnBrk="1" latinLnBrk="0" hangingPunct="1">
              <a:lnSpc>
                <a:spcPct val="100000"/>
              </a:lnSpc>
              <a:spcBef>
                <a:spcPts val="0"/>
              </a:spcBef>
              <a:spcAft>
                <a:spcPts val="0"/>
              </a:spcAft>
              <a:buClr>
                <a:srgbClr val="24292E"/>
              </a:buClr>
              <a:buSzPts val="3000"/>
              <a:buFont typeface="Helvetica Neue"/>
              <a:buNone/>
              <a:tabLst/>
              <a:defRPr sz="8000" b="1" i="0" u="none" strike="noStrike" cap="none" spc="0" baseline="0">
                <a:ln>
                  <a:noFill/>
                </a:ln>
                <a:solidFill>
                  <a:srgbClr val="24292E"/>
                </a:solidFill>
                <a:uFillTx/>
                <a:latin typeface="+mn-lt"/>
                <a:ea typeface="+mn-ea"/>
                <a:cs typeface="+mn-cs"/>
                <a:sym typeface="Helvetica Neue"/>
              </a:defRPr>
            </a:lvl1pPr>
            <a:lvl2pPr marL="0" marR="0" lvl="1"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2pPr>
            <a:lvl3pPr marL="0" marR="0" lvl="2"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3pPr>
            <a:lvl4pPr marL="0" marR="0" lvl="3"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4pPr>
            <a:lvl5pPr marL="0" marR="0" lvl="4"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5pPr>
            <a:lvl6pPr marL="0" marR="0" lvl="5"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6pPr>
            <a:lvl7pPr marL="0" marR="0" lvl="6"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7pPr>
            <a:lvl8pPr marL="0" marR="0" lvl="7"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8pPr>
            <a:lvl9pPr marL="0" marR="0" lvl="8" indent="0" algn="l" defTabSz="825500" rtl="0" eaLnBrk="1" latinLnBrk="0" hangingPunct="1">
              <a:lnSpc>
                <a:spcPct val="100000"/>
              </a:lnSpc>
              <a:spcBef>
                <a:spcPts val="0"/>
              </a:spcBef>
              <a:spcAft>
                <a:spcPts val="0"/>
              </a:spcAft>
              <a:buClr>
                <a:srgbClr val="24292E"/>
              </a:buClr>
              <a:buSzPts val="3000"/>
              <a:buFontTx/>
              <a:buNone/>
              <a:tabLst/>
              <a:defRPr sz="8000" b="1" i="0" u="none" strike="noStrike" cap="none" spc="0" baseline="0">
                <a:ln>
                  <a:noFill/>
                </a:ln>
                <a:solidFill>
                  <a:srgbClr val="24292E"/>
                </a:solidFill>
                <a:uFillTx/>
                <a:latin typeface="+mn-lt"/>
                <a:ea typeface="+mn-ea"/>
                <a:cs typeface="+mn-cs"/>
                <a:sym typeface="Helvetica Neue"/>
              </a:defRPr>
            </a:lvl9pPr>
          </a:lstStyle>
          <a:p>
            <a:r>
              <a:rPr lang="en-US" sz="5600">
                <a:solidFill>
                  <a:srgbClr val="1B62D6"/>
                </a:solidFill>
              </a:rPr>
              <a:t>Self-hosted</a:t>
            </a:r>
            <a:endParaRPr lang="en-US" sz="5600"/>
          </a:p>
        </p:txBody>
      </p:sp>
      <p:sp>
        <p:nvSpPr>
          <p:cNvPr id="11" name="Google Shape;725;p134">
            <a:extLst>
              <a:ext uri="{FF2B5EF4-FFF2-40B4-BE49-F238E27FC236}">
                <a16:creationId xmlns:a16="http://schemas.microsoft.com/office/drawing/2014/main" id="{2C836A61-F556-4070-A54D-235B1CC70DC8}"/>
              </a:ext>
            </a:extLst>
          </p:cNvPr>
          <p:cNvSpPr txBox="1">
            <a:spLocks/>
          </p:cNvSpPr>
          <p:nvPr/>
        </p:nvSpPr>
        <p:spPr>
          <a:xfrm>
            <a:off x="618556" y="3855711"/>
            <a:ext cx="10561857" cy="9589312"/>
          </a:xfrm>
          <a:prstGeom prst="rect">
            <a:avLst/>
          </a:prstGeom>
        </p:spPr>
        <p:txBody>
          <a:bodyPr spcFirstLastPara="1" wrap="square" lIns="50800" tIns="50800" rIns="50800" bIns="50800" anchor="t"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marL="829945" indent="-457200">
              <a:lnSpc>
                <a:spcPct val="150000"/>
              </a:lnSpc>
              <a:buSzPts val="1400"/>
              <a:buFont typeface="Arial"/>
              <a:buChar char="•"/>
            </a:pPr>
            <a:r>
              <a:rPr lang="en" sz="4400" b="0">
                <a:solidFill>
                  <a:schemeClr val="bg1"/>
                </a:solidFill>
              </a:rPr>
              <a:t>Automatic updates</a:t>
            </a:r>
            <a:endParaRPr lang="en-US" sz="4400" b="0">
              <a:solidFill>
                <a:schemeClr val="bg1"/>
              </a:solidFill>
            </a:endParaRPr>
          </a:p>
          <a:p>
            <a:pPr marL="829945" indent="-457200">
              <a:lnSpc>
                <a:spcPct val="150000"/>
              </a:lnSpc>
              <a:buSzPts val="1400"/>
              <a:buFont typeface="Arial"/>
              <a:buChar char="•"/>
            </a:pPr>
            <a:r>
              <a:rPr lang="en" sz="4400" b="0">
                <a:solidFill>
                  <a:schemeClr val="bg1"/>
                </a:solidFill>
              </a:rPr>
              <a:t>Managed and maintained by GitHub</a:t>
            </a:r>
          </a:p>
          <a:p>
            <a:pPr marL="829945" indent="-457200">
              <a:lnSpc>
                <a:spcPct val="150000"/>
              </a:lnSpc>
              <a:buSzPts val="1400"/>
              <a:buFont typeface="Arial"/>
              <a:buChar char="•"/>
            </a:pPr>
            <a:r>
              <a:rPr lang="en" sz="4400" b="0">
                <a:solidFill>
                  <a:schemeClr val="bg1"/>
                </a:solidFill>
              </a:rPr>
              <a:t>Clean instance for every job execution</a:t>
            </a:r>
          </a:p>
          <a:p>
            <a:pPr marL="829945" indent="-457200">
              <a:lnSpc>
                <a:spcPct val="150000"/>
              </a:lnSpc>
              <a:buSzPts val="1400"/>
              <a:buFont typeface="Arial"/>
              <a:buChar char="•"/>
            </a:pPr>
            <a:r>
              <a:rPr lang="en" sz="4400" b="0">
                <a:solidFill>
                  <a:schemeClr val="bg1"/>
                </a:solidFill>
              </a:rPr>
              <a:t>Pricing</a:t>
            </a:r>
            <a:br>
              <a:rPr lang="en" sz="4400" b="0"/>
            </a:br>
            <a:br>
              <a:rPr lang="en" sz="4400" b="0"/>
            </a:br>
            <a:br>
              <a:rPr lang="en" sz="4400" b="0"/>
            </a:br>
            <a:endParaRPr lang="en" sz="4400" b="0">
              <a:solidFill>
                <a:schemeClr val="bg1"/>
              </a:solidFill>
            </a:endParaRPr>
          </a:p>
        </p:txBody>
      </p:sp>
      <p:sp>
        <p:nvSpPr>
          <p:cNvPr id="13" name="Google Shape;726;p134">
            <a:extLst>
              <a:ext uri="{FF2B5EF4-FFF2-40B4-BE49-F238E27FC236}">
                <a16:creationId xmlns:a16="http://schemas.microsoft.com/office/drawing/2014/main" id="{0A967FD4-6380-4142-8C34-14BD8B07D932}"/>
              </a:ext>
            </a:extLst>
          </p:cNvPr>
          <p:cNvSpPr txBox="1">
            <a:spLocks/>
          </p:cNvSpPr>
          <p:nvPr/>
        </p:nvSpPr>
        <p:spPr>
          <a:xfrm>
            <a:off x="12032062" y="3861160"/>
            <a:ext cx="12085783" cy="9215502"/>
          </a:xfrm>
          <a:prstGeom prst="rect">
            <a:avLst/>
          </a:prstGeom>
        </p:spPr>
        <p:txBody>
          <a:bodyPr spcFirstLastPara="1" wrap="square" lIns="50800" tIns="50800" rIns="50800" bIns="50800" anchor="t" anchorCtr="0">
            <a:no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marL="829945" indent="-457200" algn="l">
              <a:lnSpc>
                <a:spcPct val="150000"/>
              </a:lnSpc>
              <a:buSzPts val="1400"/>
              <a:buFont typeface="Arial" panose="020B0604020202020204" pitchFamily="34" charset="0"/>
              <a:buChar char="•"/>
            </a:pPr>
            <a:r>
              <a:rPr lang="en" sz="4400" dirty="0">
                <a:solidFill>
                  <a:schemeClr val="bg1"/>
                </a:solidFill>
              </a:rPr>
              <a:t>Open source</a:t>
            </a:r>
            <a:endParaRPr lang="en-US" sz="4400" dirty="0">
              <a:solidFill>
                <a:schemeClr val="bg1"/>
              </a:solidFill>
            </a:endParaRPr>
          </a:p>
          <a:p>
            <a:pPr marL="829945" indent="-457200" algn="l">
              <a:lnSpc>
                <a:spcPct val="150000"/>
              </a:lnSpc>
              <a:buSzPts val="1400"/>
              <a:buFont typeface="Arial" panose="020B0604020202020204" pitchFamily="34" charset="0"/>
              <a:buChar char="•"/>
            </a:pPr>
            <a:r>
              <a:rPr lang="en" sz="4400" dirty="0">
                <a:solidFill>
                  <a:schemeClr val="bg1"/>
                </a:solidFill>
              </a:rPr>
              <a:t>Automatic updates for self-hosted runner application only</a:t>
            </a:r>
          </a:p>
          <a:p>
            <a:pPr marL="829945" indent="-457200" algn="l">
              <a:lnSpc>
                <a:spcPct val="150000"/>
              </a:lnSpc>
              <a:buSzPts val="1400"/>
              <a:buFont typeface="Arial" panose="020B0604020202020204" pitchFamily="34" charset="0"/>
              <a:buChar char="•"/>
            </a:pPr>
            <a:r>
              <a:rPr lang="en" sz="4400" dirty="0">
                <a:solidFill>
                  <a:schemeClr val="bg1"/>
                </a:solidFill>
              </a:rPr>
              <a:t>Customizable</a:t>
            </a:r>
          </a:p>
          <a:p>
            <a:pPr marL="829945" indent="-457200" algn="l">
              <a:lnSpc>
                <a:spcPct val="150000"/>
              </a:lnSpc>
              <a:buSzPts val="1400"/>
              <a:buFont typeface="Arial" panose="020B0604020202020204" pitchFamily="34" charset="0"/>
              <a:buChar char="•"/>
            </a:pPr>
            <a:r>
              <a:rPr lang="en" sz="4400" dirty="0">
                <a:solidFill>
                  <a:schemeClr val="bg1"/>
                </a:solidFill>
              </a:rPr>
              <a:t>Responsible for cost of runner machines</a:t>
            </a:r>
          </a:p>
          <a:p>
            <a:pPr marL="829945" indent="-457200" algn="l">
              <a:lnSpc>
                <a:spcPct val="150000"/>
              </a:lnSpc>
              <a:buSzPts val="1400"/>
              <a:buFont typeface="Arial" panose="020B0604020202020204" pitchFamily="34" charset="0"/>
              <a:buChar char="•"/>
            </a:pPr>
            <a:r>
              <a:rPr lang="en" sz="4400" b="1" dirty="0">
                <a:solidFill>
                  <a:schemeClr val="bg1"/>
                </a:solidFill>
              </a:rPr>
              <a:t>GitHub recommends AGAINST self-hosted runners for public repositories</a:t>
            </a:r>
            <a:endParaRPr lang="en" sz="4400" dirty="0">
              <a:solidFill>
                <a:schemeClr val="bg1"/>
              </a:solidFill>
            </a:endParaRPr>
          </a:p>
        </p:txBody>
      </p:sp>
      <p:pic>
        <p:nvPicPr>
          <p:cNvPr id="15" name="Google Shape;728;p134" descr="Icon&#10;&#10;Description automatically generated">
            <a:extLst>
              <a:ext uri="{FF2B5EF4-FFF2-40B4-BE49-F238E27FC236}">
                <a16:creationId xmlns:a16="http://schemas.microsoft.com/office/drawing/2014/main" id="{F1176D7E-B940-45CE-BFEA-DD6414D12E89}"/>
              </a:ext>
            </a:extLst>
          </p:cNvPr>
          <p:cNvPicPr preferRelativeResize="0"/>
          <p:nvPr/>
        </p:nvPicPr>
        <p:blipFill>
          <a:blip r:embed="rId3">
            <a:alphaModFix/>
          </a:blip>
          <a:stretch>
            <a:fillRect/>
          </a:stretch>
        </p:blipFill>
        <p:spPr>
          <a:xfrm>
            <a:off x="19231229" y="963715"/>
            <a:ext cx="2022600" cy="2022600"/>
          </a:xfrm>
          <a:prstGeom prst="rect">
            <a:avLst/>
          </a:prstGeom>
          <a:noFill/>
          <a:ln>
            <a:noFill/>
          </a:ln>
        </p:spPr>
      </p:pic>
      <p:cxnSp>
        <p:nvCxnSpPr>
          <p:cNvPr id="17" name="Google Shape;731;p134">
            <a:extLst>
              <a:ext uri="{FF2B5EF4-FFF2-40B4-BE49-F238E27FC236}">
                <a16:creationId xmlns:a16="http://schemas.microsoft.com/office/drawing/2014/main" id="{AD4C13FD-5411-4D86-9FB4-9A03079BCB6C}"/>
              </a:ext>
            </a:extLst>
          </p:cNvPr>
          <p:cNvCxnSpPr/>
          <p:nvPr/>
        </p:nvCxnSpPr>
        <p:spPr>
          <a:xfrm>
            <a:off x="11461672" y="2529879"/>
            <a:ext cx="0" cy="9760000"/>
          </a:xfrm>
          <a:prstGeom prst="straightConnector1">
            <a:avLst/>
          </a:prstGeom>
          <a:noFill/>
          <a:ln w="9525" cap="flat" cmpd="sng">
            <a:solidFill>
              <a:srgbClr val="434343"/>
            </a:solidFill>
            <a:prstDash val="solid"/>
            <a:round/>
            <a:headEnd type="none" w="sm" len="sm"/>
            <a:tailEnd type="none" w="sm" len="sm"/>
          </a:ln>
        </p:spPr>
      </p:cxnSp>
    </p:spTree>
    <p:extLst>
      <p:ext uri="{BB962C8B-B14F-4D97-AF65-F5344CB8AC3E}">
        <p14:creationId xmlns:p14="http://schemas.microsoft.com/office/powerpoint/2010/main" val="336709726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36"/>
          <p:cNvSpPr txBox="1">
            <a:spLocks noGrp="1"/>
          </p:cNvSpPr>
          <p:nvPr>
            <p:ph type="title"/>
          </p:nvPr>
        </p:nvSpPr>
        <p:spPr>
          <a:xfrm>
            <a:off x="4542" y="1678"/>
            <a:ext cx="12081109" cy="3176108"/>
          </a:xfrm>
          <a:prstGeom prst="rect">
            <a:avLst/>
          </a:prstGeom>
        </p:spPr>
        <p:txBody>
          <a:bodyPr spcFirstLastPara="1" wrap="square" lIns="50800" tIns="50800" rIns="50800" bIns="50800" anchor="b" anchorCtr="0">
            <a:noAutofit/>
          </a:bodyPr>
          <a:lstStyle/>
          <a:p>
            <a:pPr algn="ctr"/>
            <a:r>
              <a:rPr lang="en" sz="9600"/>
              <a:t>Configure self-hosted runners</a:t>
            </a:r>
            <a:endParaRPr lang="en-US" sz="9600"/>
          </a:p>
        </p:txBody>
      </p:sp>
      <p:sp>
        <p:nvSpPr>
          <p:cNvPr id="747" name="Google Shape;747;p136"/>
          <p:cNvSpPr txBox="1">
            <a:spLocks noGrp="1"/>
          </p:cNvSpPr>
          <p:nvPr>
            <p:ph type="body" idx="1"/>
          </p:nvPr>
        </p:nvSpPr>
        <p:spPr>
          <a:xfrm>
            <a:off x="1223683" y="3547805"/>
            <a:ext cx="9291166" cy="9838127"/>
          </a:xfrm>
          <a:prstGeom prst="rect">
            <a:avLst/>
          </a:prstGeom>
        </p:spPr>
        <p:txBody>
          <a:bodyPr spcFirstLastPara="1" wrap="square" lIns="50800" tIns="50800" rIns="50800" bIns="50800" anchor="t" anchorCtr="0">
            <a:noAutofit/>
          </a:bodyPr>
          <a:lstStyle/>
          <a:p>
            <a:pPr marL="1219200" indent="-914400" algn="l">
              <a:lnSpc>
                <a:spcPct val="150000"/>
              </a:lnSpc>
            </a:pPr>
            <a:r>
              <a:rPr lang="en" sz="5600" dirty="0">
                <a:solidFill>
                  <a:srgbClr val="7030A0"/>
                </a:solidFill>
              </a:rPr>
              <a:t>Download and extract the scripts</a:t>
            </a:r>
            <a:endParaRPr lang="en-US" sz="5600" dirty="0">
              <a:solidFill>
                <a:srgbClr val="7030A0"/>
              </a:solidFill>
            </a:endParaRPr>
          </a:p>
          <a:p>
            <a:pPr marL="1219200" indent="-914400" algn="l">
              <a:lnSpc>
                <a:spcPct val="150000"/>
              </a:lnSpc>
            </a:pPr>
            <a:r>
              <a:rPr lang="en" sz="5600" dirty="0">
                <a:solidFill>
                  <a:srgbClr val="0070C0"/>
                </a:solidFill>
              </a:rPr>
              <a:t>Configure and authenticate the runner with the token</a:t>
            </a:r>
            <a:endParaRPr sz="5600" dirty="0">
              <a:solidFill>
                <a:srgbClr val="0070C0"/>
              </a:solidFill>
            </a:endParaRPr>
          </a:p>
          <a:p>
            <a:pPr marL="1219200" indent="-914400" algn="l">
              <a:lnSpc>
                <a:spcPct val="150000"/>
              </a:lnSpc>
            </a:pPr>
            <a:r>
              <a:rPr lang="en" sz="5600" dirty="0">
                <a:solidFill>
                  <a:srgbClr val="00B050"/>
                </a:solidFill>
              </a:rPr>
              <a:t>Start listening for jobs</a:t>
            </a:r>
            <a:endParaRPr sz="5600" dirty="0">
              <a:solidFill>
                <a:srgbClr val="00B050"/>
              </a:solidFill>
            </a:endParaRPr>
          </a:p>
          <a:p>
            <a:pPr marL="304800" indent="0" algn="l">
              <a:lnSpc>
                <a:spcPct val="150000"/>
              </a:lnSpc>
              <a:spcBef>
                <a:spcPts val="1067"/>
              </a:spcBef>
              <a:buNone/>
            </a:pPr>
            <a:endParaRPr lang="en" sz="3200" i="1" dirty="0"/>
          </a:p>
          <a:p>
            <a:pPr marL="2438400" indent="0" algn="l">
              <a:lnSpc>
                <a:spcPct val="150000"/>
              </a:lnSpc>
              <a:spcBef>
                <a:spcPts val="1067"/>
              </a:spcBef>
              <a:spcAft>
                <a:spcPts val="1067"/>
              </a:spcAft>
              <a:buNone/>
            </a:pPr>
            <a:endParaRPr sz="3200"/>
          </a:p>
        </p:txBody>
      </p:sp>
      <p:pic>
        <p:nvPicPr>
          <p:cNvPr id="754" name="Google Shape;754;p136"/>
          <p:cNvPicPr preferRelativeResize="0"/>
          <p:nvPr/>
        </p:nvPicPr>
        <p:blipFill>
          <a:blip r:embed="rId3">
            <a:alphaModFix/>
          </a:blip>
          <a:stretch>
            <a:fillRect/>
          </a:stretch>
        </p:blipFill>
        <p:spPr>
          <a:xfrm>
            <a:off x="13879168" y="127284"/>
            <a:ext cx="9160408" cy="13461007"/>
          </a:xfrm>
          <a:prstGeom prst="rect">
            <a:avLst/>
          </a:prstGeom>
          <a:ln>
            <a:noFill/>
          </a:ln>
          <a:effectLst>
            <a:outerShdw blurRad="292100" dist="139700" dir="2700000" algn="tl" rotWithShape="0">
              <a:srgbClr val="333333">
                <a:alpha val="65000"/>
              </a:srgbClr>
            </a:outerShdw>
          </a:effectLst>
        </p:spPr>
      </p:pic>
      <p:sp>
        <p:nvSpPr>
          <p:cNvPr id="3" name="Arrow: Right 2">
            <a:extLst>
              <a:ext uri="{FF2B5EF4-FFF2-40B4-BE49-F238E27FC236}">
                <a16:creationId xmlns:a16="http://schemas.microsoft.com/office/drawing/2014/main" id="{4915AEA8-1E02-44C4-9981-052869EE9AAD}"/>
              </a:ext>
            </a:extLst>
          </p:cNvPr>
          <p:cNvSpPr/>
          <p:nvPr/>
        </p:nvSpPr>
        <p:spPr>
          <a:xfrm rot="19080000">
            <a:off x="10314558" y="3161096"/>
            <a:ext cx="3701561" cy="713729"/>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62F59657-7886-41A0-B765-6987D639F211}"/>
              </a:ext>
            </a:extLst>
          </p:cNvPr>
          <p:cNvSpPr/>
          <p:nvPr/>
        </p:nvSpPr>
        <p:spPr>
          <a:xfrm>
            <a:off x="13874433" y="829797"/>
            <a:ext cx="9161927" cy="2119652"/>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Arrow: Right 13">
            <a:extLst>
              <a:ext uri="{FF2B5EF4-FFF2-40B4-BE49-F238E27FC236}">
                <a16:creationId xmlns:a16="http://schemas.microsoft.com/office/drawing/2014/main" id="{20CE7EBD-7F0C-41F3-9E9F-B42518BC2AC6}"/>
              </a:ext>
            </a:extLst>
          </p:cNvPr>
          <p:cNvSpPr/>
          <p:nvPr/>
        </p:nvSpPr>
        <p:spPr>
          <a:xfrm rot="20460000">
            <a:off x="10471811" y="5539994"/>
            <a:ext cx="3304190" cy="676875"/>
          </a:xfrm>
          <a:prstGeom prst="rightArrow">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48C33CA2-95FF-4E3B-ACBA-203859E3F7B8}"/>
              </a:ext>
            </a:extLst>
          </p:cNvPr>
          <p:cNvSpPr/>
          <p:nvPr/>
        </p:nvSpPr>
        <p:spPr>
          <a:xfrm>
            <a:off x="13874938" y="3014215"/>
            <a:ext cx="9142006" cy="9102160"/>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Arrow: Right 15">
            <a:extLst>
              <a:ext uri="{FF2B5EF4-FFF2-40B4-BE49-F238E27FC236}">
                <a16:creationId xmlns:a16="http://schemas.microsoft.com/office/drawing/2014/main" id="{23654FCB-2A75-4518-88B9-1CA5C0F4EB7D}"/>
              </a:ext>
            </a:extLst>
          </p:cNvPr>
          <p:cNvSpPr/>
          <p:nvPr/>
        </p:nvSpPr>
        <p:spPr>
          <a:xfrm rot="2880000">
            <a:off x="9536008" y="10622017"/>
            <a:ext cx="4435733" cy="723253"/>
          </a:xfrm>
          <a:prstGeom prst="rightArrow">
            <a:avLst/>
          </a:prstGeom>
          <a:solidFill>
            <a:srgbClr val="00B05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3681A07F-974A-4E93-BE3B-8DEF528F6A32}"/>
              </a:ext>
            </a:extLst>
          </p:cNvPr>
          <p:cNvSpPr/>
          <p:nvPr/>
        </p:nvSpPr>
        <p:spPr>
          <a:xfrm>
            <a:off x="13874938" y="12177818"/>
            <a:ext cx="9142006" cy="1392511"/>
          </a:xfrm>
          <a:prstGeom prst="rect">
            <a:avLst/>
          </a:prstGeom>
          <a:noFill/>
          <a:ln w="571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2691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37"/>
          <p:cNvSpPr txBox="1">
            <a:spLocks noGrp="1"/>
          </p:cNvSpPr>
          <p:nvPr>
            <p:ph type="title" idx="4294967295"/>
          </p:nvPr>
        </p:nvSpPr>
        <p:spPr>
          <a:xfrm>
            <a:off x="980712" y="3053818"/>
            <a:ext cx="10917031" cy="11163783"/>
          </a:xfrm>
          <a:prstGeom prst="rect">
            <a:avLst/>
          </a:prstGeom>
        </p:spPr>
        <p:txBody>
          <a:bodyPr spcFirstLastPara="1" wrap="square" lIns="50800" tIns="50800" rIns="50800" bIns="50800" anchor="t" anchorCtr="0">
            <a:noAutofit/>
          </a:bodyPr>
          <a:lstStyle/>
          <a:p>
            <a:pPr marL="1219200" indent="-863600">
              <a:lnSpc>
                <a:spcPct val="150000"/>
              </a:lnSpc>
              <a:spcBef>
                <a:spcPts val="2667"/>
              </a:spcBef>
              <a:buSzPts val="1500"/>
              <a:buChar char="●"/>
            </a:pPr>
            <a:r>
              <a:rPr lang="en-US" sz="4800" b="0">
                <a:solidFill>
                  <a:schemeClr val="bg1"/>
                </a:solidFill>
              </a:rPr>
              <a:t>Configure on enterprise and/or organization level</a:t>
            </a:r>
          </a:p>
          <a:p>
            <a:pPr marL="1219200" indent="-863600">
              <a:lnSpc>
                <a:spcPct val="150000"/>
              </a:lnSpc>
              <a:buSzPts val="1500"/>
              <a:buChar char="●"/>
            </a:pPr>
            <a:r>
              <a:rPr lang="en-US" sz="4800" b="0">
                <a:solidFill>
                  <a:schemeClr val="bg1"/>
                </a:solidFill>
              </a:rPr>
              <a:t>Scope to specific organizations and/or repositories</a:t>
            </a:r>
          </a:p>
          <a:p>
            <a:pPr marL="1219200" indent="-863600">
              <a:lnSpc>
                <a:spcPct val="150000"/>
              </a:lnSpc>
              <a:buSzPts val="1500"/>
              <a:buChar char="●"/>
            </a:pPr>
            <a:r>
              <a:rPr lang="en-US" sz="4800" b="0">
                <a:solidFill>
                  <a:schemeClr val="bg1"/>
                </a:solidFill>
              </a:rPr>
              <a:t>Move runners between groups</a:t>
            </a:r>
          </a:p>
          <a:p>
            <a:pPr marL="1219200" indent="-863600">
              <a:lnSpc>
                <a:spcPct val="150000"/>
              </a:lnSpc>
              <a:buSzPts val="1500"/>
              <a:buChar char="●"/>
            </a:pPr>
            <a:r>
              <a:rPr lang="en-US" sz="4800" b="0">
                <a:solidFill>
                  <a:schemeClr val="bg1"/>
                </a:solidFill>
              </a:rPr>
              <a:t>A runner can only be in one group at a time</a:t>
            </a:r>
          </a:p>
        </p:txBody>
      </p:sp>
      <p:sp>
        <p:nvSpPr>
          <p:cNvPr id="760" name="Google Shape;760;p137"/>
          <p:cNvSpPr txBox="1">
            <a:spLocks noGrp="1"/>
          </p:cNvSpPr>
          <p:nvPr>
            <p:ph type="title" idx="4294967295"/>
          </p:nvPr>
        </p:nvSpPr>
        <p:spPr>
          <a:xfrm>
            <a:off x="0" y="477715"/>
            <a:ext cx="24384552" cy="1968500"/>
          </a:xfrm>
          <a:prstGeom prst="rect">
            <a:avLst/>
          </a:prstGeom>
        </p:spPr>
        <p:txBody>
          <a:bodyPr spcFirstLastPara="1" wrap="square" lIns="50800" tIns="50800" rIns="50800" bIns="50800" anchor="ctr" anchorCtr="0">
            <a:noAutofit/>
          </a:bodyPr>
          <a:lstStyle/>
          <a:p>
            <a:pPr algn="ctr"/>
            <a:r>
              <a:rPr lang="en" sz="9600">
                <a:solidFill>
                  <a:schemeClr val="bg1"/>
                </a:solidFill>
              </a:rPr>
              <a:t>Runner groups </a:t>
            </a:r>
            <a:endParaRPr lang="en-US" sz="9600">
              <a:solidFill>
                <a:schemeClr val="bg1"/>
              </a:solidFill>
            </a:endParaRPr>
          </a:p>
        </p:txBody>
      </p:sp>
      <p:pic>
        <p:nvPicPr>
          <p:cNvPr id="762" name="Google Shape;762;p137"/>
          <p:cNvPicPr preferRelativeResize="0"/>
          <p:nvPr/>
        </p:nvPicPr>
        <p:blipFill>
          <a:blip r:embed="rId3">
            <a:alphaModFix/>
          </a:blip>
          <a:stretch>
            <a:fillRect/>
          </a:stretch>
        </p:blipFill>
        <p:spPr>
          <a:xfrm>
            <a:off x="12952504" y="3053031"/>
            <a:ext cx="9864940" cy="3534490"/>
          </a:xfrm>
          <a:prstGeom prst="rect">
            <a:avLst/>
          </a:prstGeom>
          <a:ln>
            <a:noFill/>
          </a:ln>
          <a:effectLst>
            <a:outerShdw blurRad="292100" dist="139700" dir="2700000" algn="tl" rotWithShape="0">
              <a:srgbClr val="333333">
                <a:alpha val="65000"/>
              </a:srgbClr>
            </a:outerShdw>
          </a:effectLst>
        </p:spPr>
      </p:pic>
      <p:pic>
        <p:nvPicPr>
          <p:cNvPr id="763" name="Google Shape;763;p137"/>
          <p:cNvPicPr preferRelativeResize="0"/>
          <p:nvPr/>
        </p:nvPicPr>
        <p:blipFill>
          <a:blip r:embed="rId4">
            <a:alphaModFix/>
          </a:blip>
          <a:stretch>
            <a:fillRect/>
          </a:stretch>
        </p:blipFill>
        <p:spPr>
          <a:xfrm>
            <a:off x="14665379" y="7519585"/>
            <a:ext cx="6259579" cy="49700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615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38"/>
          <p:cNvSpPr txBox="1">
            <a:spLocks noGrp="1"/>
          </p:cNvSpPr>
          <p:nvPr>
            <p:ph type="title"/>
          </p:nvPr>
        </p:nvSpPr>
        <p:spPr>
          <a:xfrm>
            <a:off x="3986" y="609600"/>
            <a:ext cx="24371071" cy="2017898"/>
          </a:xfrm>
          <a:prstGeom prst="rect">
            <a:avLst/>
          </a:prstGeom>
        </p:spPr>
        <p:txBody>
          <a:bodyPr spcFirstLastPara="1" wrap="square" lIns="50800" tIns="50800" rIns="50800" bIns="50800" anchor="ctr" anchorCtr="0">
            <a:noAutofit/>
          </a:bodyPr>
          <a:lstStyle/>
          <a:p>
            <a:pPr algn="ctr"/>
            <a:r>
              <a:rPr lang="en" sz="9600"/>
              <a:t>Runner node configuration</a:t>
            </a:r>
            <a:endParaRPr lang="en-US"/>
          </a:p>
        </p:txBody>
      </p:sp>
      <p:sp>
        <p:nvSpPr>
          <p:cNvPr id="769" name="Google Shape;769;p138"/>
          <p:cNvSpPr txBox="1">
            <a:spLocks noGrp="1"/>
          </p:cNvSpPr>
          <p:nvPr>
            <p:ph type="body" idx="1"/>
          </p:nvPr>
        </p:nvSpPr>
        <p:spPr>
          <a:xfrm>
            <a:off x="1843846" y="3175560"/>
            <a:ext cx="11967763" cy="10087403"/>
          </a:xfrm>
          <a:prstGeom prst="rect">
            <a:avLst/>
          </a:prstGeom>
        </p:spPr>
        <p:txBody>
          <a:bodyPr spcFirstLastPara="1" wrap="square" lIns="50800" tIns="50800" rIns="50800" bIns="50800" anchor="t" anchorCtr="0">
            <a:noAutofit/>
          </a:bodyPr>
          <a:lstStyle/>
          <a:p>
            <a:pPr marL="0" indent="0" algn="l">
              <a:lnSpc>
                <a:spcPct val="150000"/>
              </a:lnSpc>
              <a:buNone/>
            </a:pPr>
            <a:r>
              <a:rPr lang="en" sz="5600" b="1"/>
              <a:t>Best practices:</a:t>
            </a:r>
            <a:endParaRPr lang="en-US" sz="5600" b="1"/>
          </a:p>
          <a:p>
            <a:pPr marL="1219200" indent="-914400" algn="l">
              <a:lnSpc>
                <a:spcPct val="150000"/>
              </a:lnSpc>
              <a:spcBef>
                <a:spcPts val="1067"/>
              </a:spcBef>
            </a:pPr>
            <a:r>
              <a:rPr lang="en-US" sz="5600"/>
              <a:t>Create a dedicated user for the Actions runner</a:t>
            </a:r>
          </a:p>
          <a:p>
            <a:pPr marL="1219200" indent="-914400" algn="l">
              <a:lnSpc>
                <a:spcPct val="150000"/>
              </a:lnSpc>
            </a:pPr>
            <a:r>
              <a:rPr lang="en-US" sz="5600"/>
              <a:t>Enable limited </a:t>
            </a:r>
            <a:r>
              <a:rPr lang="en-US" sz="5600" err="1">
                <a:latin typeface="Consolas"/>
              </a:rPr>
              <a:t>sudo</a:t>
            </a:r>
            <a:endParaRPr lang="en-US" sz="5600">
              <a:latin typeface="Consolas"/>
            </a:endParaRPr>
          </a:p>
          <a:p>
            <a:pPr marL="1219200" indent="-914400" algn="l">
              <a:lnSpc>
                <a:spcPct val="150000"/>
              </a:lnSpc>
            </a:pPr>
            <a:r>
              <a:rPr lang="en-US" sz="5600"/>
              <a:t>Run the Actions runner inside Docker</a:t>
            </a:r>
          </a:p>
        </p:txBody>
      </p:sp>
      <p:pic>
        <p:nvPicPr>
          <p:cNvPr id="773" name="Google Shape;773;p138"/>
          <p:cNvPicPr preferRelativeResize="0"/>
          <p:nvPr/>
        </p:nvPicPr>
        <p:blipFill rotWithShape="1">
          <a:blip r:embed="rId3">
            <a:alphaModFix/>
          </a:blip>
          <a:srcRect t="21710" b="14825"/>
          <a:stretch/>
        </p:blipFill>
        <p:spPr>
          <a:xfrm>
            <a:off x="13730209" y="4360773"/>
            <a:ext cx="10184868" cy="6467525"/>
          </a:xfrm>
          <a:prstGeom prst="rect">
            <a:avLst/>
          </a:prstGeom>
          <a:noFill/>
          <a:ln>
            <a:noFill/>
          </a:ln>
        </p:spPr>
      </p:pic>
    </p:spTree>
    <p:extLst>
      <p:ext uri="{BB962C8B-B14F-4D97-AF65-F5344CB8AC3E}">
        <p14:creationId xmlns:p14="http://schemas.microsoft.com/office/powerpoint/2010/main" val="203401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39"/>
          <p:cNvSpPr txBox="1">
            <a:spLocks noGrp="1"/>
          </p:cNvSpPr>
          <p:nvPr>
            <p:ph type="title"/>
          </p:nvPr>
        </p:nvSpPr>
        <p:spPr>
          <a:xfrm>
            <a:off x="3985" y="609600"/>
            <a:ext cx="24371073" cy="1988017"/>
          </a:xfrm>
          <a:prstGeom prst="rect">
            <a:avLst/>
          </a:prstGeom>
        </p:spPr>
        <p:txBody>
          <a:bodyPr spcFirstLastPara="1" wrap="square" lIns="50800" tIns="50800" rIns="50800" bIns="50800" anchor="ctr" anchorCtr="0">
            <a:noAutofit/>
          </a:bodyPr>
          <a:lstStyle/>
          <a:p>
            <a:pPr algn="ctr"/>
            <a:r>
              <a:rPr lang="en" sz="9600"/>
              <a:t>Security risks of public runners</a:t>
            </a:r>
          </a:p>
        </p:txBody>
      </p:sp>
      <p:sp>
        <p:nvSpPr>
          <p:cNvPr id="780" name="Google Shape;780;p139"/>
          <p:cNvSpPr txBox="1">
            <a:spLocks noGrp="1"/>
          </p:cNvSpPr>
          <p:nvPr>
            <p:ph type="body" idx="1"/>
          </p:nvPr>
        </p:nvSpPr>
        <p:spPr>
          <a:xfrm>
            <a:off x="1836115" y="3391353"/>
            <a:ext cx="11592098" cy="9212596"/>
          </a:xfrm>
          <a:prstGeom prst="rect">
            <a:avLst/>
          </a:prstGeom>
        </p:spPr>
        <p:txBody>
          <a:bodyPr spcFirstLastPara="1" wrap="square" lIns="50800" tIns="50800" rIns="50800" bIns="50800" anchor="t" anchorCtr="0">
            <a:noAutofit/>
          </a:bodyPr>
          <a:lstStyle/>
          <a:p>
            <a:pPr marL="0" indent="0" algn="l">
              <a:lnSpc>
                <a:spcPct val="100000"/>
              </a:lnSpc>
              <a:buNone/>
            </a:pPr>
            <a:r>
              <a:rPr lang="en" sz="5600"/>
              <a:t>Public repositories with self-hosted runners pose potential risks.</a:t>
            </a:r>
            <a:endParaRPr lang="en-US" sz="5600"/>
          </a:p>
          <a:p>
            <a:pPr marL="0" indent="0" algn="l">
              <a:lnSpc>
                <a:spcPct val="100000"/>
              </a:lnSpc>
              <a:buNone/>
            </a:pPr>
            <a:endParaRPr lang="en" sz="5600"/>
          </a:p>
          <a:p>
            <a:pPr marL="1219200" indent="-914400" algn="l">
              <a:lnSpc>
                <a:spcPct val="150000"/>
              </a:lnSpc>
              <a:spcBef>
                <a:spcPts val="1067"/>
              </a:spcBef>
            </a:pPr>
            <a:r>
              <a:rPr lang="en" sz="4400"/>
              <a:t>Malicious programs run on the machine</a:t>
            </a:r>
            <a:endParaRPr sz="4400"/>
          </a:p>
          <a:p>
            <a:pPr marL="1219200" indent="-914400" algn="l">
              <a:lnSpc>
                <a:spcPct val="150000"/>
              </a:lnSpc>
            </a:pPr>
            <a:r>
              <a:rPr lang="en" sz="4400"/>
              <a:t>Escape the machine’s runner sandbox</a:t>
            </a:r>
            <a:endParaRPr sz="4400"/>
          </a:p>
          <a:p>
            <a:pPr marL="1219200" indent="-914400" algn="l">
              <a:lnSpc>
                <a:spcPct val="150000"/>
              </a:lnSpc>
            </a:pPr>
            <a:r>
              <a:rPr lang="en" sz="4400"/>
              <a:t>Expose access to machine’s network</a:t>
            </a:r>
            <a:endParaRPr sz="4400"/>
          </a:p>
          <a:p>
            <a:pPr marL="1219200" indent="-914400" algn="l">
              <a:lnSpc>
                <a:spcPct val="150000"/>
              </a:lnSpc>
            </a:pPr>
            <a:r>
              <a:rPr lang="en" sz="4400"/>
              <a:t>Persist unwanted/dangerous data</a:t>
            </a:r>
          </a:p>
        </p:txBody>
      </p:sp>
      <p:pic>
        <p:nvPicPr>
          <p:cNvPr id="781" name="Google Shape;781;p139"/>
          <p:cNvPicPr preferRelativeResize="0"/>
          <p:nvPr/>
        </p:nvPicPr>
        <p:blipFill rotWithShape="1">
          <a:blip r:embed="rId3">
            <a:alphaModFix/>
          </a:blip>
          <a:srcRect t="31085" b="18842"/>
          <a:stretch/>
        </p:blipFill>
        <p:spPr>
          <a:xfrm>
            <a:off x="13532104" y="4489270"/>
            <a:ext cx="10196217" cy="5053469"/>
          </a:xfrm>
          <a:prstGeom prst="rect">
            <a:avLst/>
          </a:prstGeom>
          <a:noFill/>
          <a:ln>
            <a:noFill/>
          </a:ln>
        </p:spPr>
      </p:pic>
    </p:spTree>
    <p:extLst>
      <p:ext uri="{BB962C8B-B14F-4D97-AF65-F5344CB8AC3E}">
        <p14:creationId xmlns:p14="http://schemas.microsoft.com/office/powerpoint/2010/main" val="303715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Google Shape;791;p140"/>
          <p:cNvSpPr txBox="1">
            <a:spLocks noGrp="1"/>
          </p:cNvSpPr>
          <p:nvPr>
            <p:ph type="body" idx="1"/>
          </p:nvPr>
        </p:nvSpPr>
        <p:spPr>
          <a:xfrm>
            <a:off x="1091728" y="5138109"/>
            <a:ext cx="10826400" cy="9176800"/>
          </a:xfrm>
          <a:prstGeom prst="rect">
            <a:avLst/>
          </a:prstGeom>
        </p:spPr>
        <p:txBody>
          <a:bodyPr spcFirstLastPara="1" wrap="square" lIns="50800" tIns="50800" rIns="50800" bIns="50800" anchor="t" anchorCtr="0">
            <a:noAutofit/>
          </a:bodyPr>
          <a:lstStyle/>
          <a:p>
            <a:pPr marL="304804" indent="0" algn="l">
              <a:buNone/>
            </a:pPr>
            <a:endParaRPr lang="en" u="sng">
              <a:solidFill>
                <a:schemeClr val="hlink"/>
              </a:solidFill>
            </a:endParaRPr>
          </a:p>
          <a:p>
            <a:pPr algn="l"/>
            <a:endParaRPr lang="en"/>
          </a:p>
        </p:txBody>
      </p:sp>
      <p:pic>
        <p:nvPicPr>
          <p:cNvPr id="792" name="Google Shape;792;p140"/>
          <p:cNvPicPr preferRelativeResize="0"/>
          <p:nvPr/>
        </p:nvPicPr>
        <p:blipFill rotWithShape="1">
          <a:blip r:embed="rId3">
            <a:alphaModFix/>
          </a:blip>
          <a:srcRect t="28733" r="-45"/>
          <a:stretch/>
        </p:blipFill>
        <p:spPr>
          <a:xfrm>
            <a:off x="956802" y="992436"/>
            <a:ext cx="21934091" cy="11412409"/>
          </a:xfrm>
          <a:prstGeom prst="rect">
            <a:avLst/>
          </a:prstGeom>
          <a:ln>
            <a:noFill/>
          </a:ln>
          <a:effectLst>
            <a:outerShdw blurRad="292100" dist="139700" dir="2700000" algn="tl" rotWithShape="0">
              <a:srgbClr val="333333">
                <a:alpha val="65000"/>
              </a:srgbClr>
            </a:outerShdw>
          </a:effectLst>
        </p:spPr>
      </p:pic>
      <p:sp>
        <p:nvSpPr>
          <p:cNvPr id="790" name="Google Shape;790;p140"/>
          <p:cNvSpPr txBox="1">
            <a:spLocks noGrp="1"/>
          </p:cNvSpPr>
          <p:nvPr>
            <p:ph type="title"/>
          </p:nvPr>
        </p:nvSpPr>
        <p:spPr>
          <a:xfrm>
            <a:off x="958196" y="12702333"/>
            <a:ext cx="21782730" cy="782168"/>
          </a:xfrm>
          <a:prstGeom prst="rect">
            <a:avLst/>
          </a:prstGeom>
          <a:solidFill>
            <a:srgbClr val="000000">
              <a:alpha val="0"/>
            </a:srgbClr>
          </a:solidFill>
        </p:spPr>
        <p:txBody>
          <a:bodyPr spcFirstLastPara="1" wrap="square" lIns="50800" tIns="50800" rIns="50800" bIns="50800" anchor="ctr" anchorCtr="0">
            <a:noAutofit/>
          </a:bodyPr>
          <a:lstStyle/>
          <a:p>
            <a:r>
              <a:rPr lang="en" sz="3200" b="0">
                <a:ea typeface="+mn-lt"/>
                <a:cs typeface="+mn-lt"/>
                <a:hlinkClick r:id="rId4"/>
              </a:rPr>
              <a:t>https://github.com/actions/runner/blob/main/docs/automate.md</a:t>
            </a:r>
            <a:endParaRPr lang="en-US"/>
          </a:p>
        </p:txBody>
      </p:sp>
    </p:spTree>
    <p:extLst>
      <p:ext uri="{BB962C8B-B14F-4D97-AF65-F5344CB8AC3E}">
        <p14:creationId xmlns:p14="http://schemas.microsoft.com/office/powerpoint/2010/main" val="4020858389"/>
      </p:ext>
    </p:extLst>
  </p:cSld>
  <p:clrMapOvr>
    <a:masterClrMapping/>
  </p:clrMapOvr>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9160A6-8A37-4110-B054-8CF26FE7E1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DB818A-FB35-437F-BABD-61D493467122}">
  <ds:schemaRefs>
    <ds:schemaRef ds:uri="6f94a201-f5c1-4fba-bc67-da621c7eb830"/>
    <ds:schemaRef ds:uri="e49e5783-6ed0-4c95-998b-fda6fc323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8902DCB-FBDC-4B8E-815E-99876C922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Template>
  <TotalTime>0</TotalTime>
  <Words>1518</Words>
  <Application>Microsoft Office PowerPoint</Application>
  <PresentationFormat>Custom</PresentationFormat>
  <Paragraphs>176</Paragraphs>
  <Slides>11</Slides>
  <Notes>9</Notes>
  <HiddenSlides>1</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Black</vt:lpstr>
      <vt:lpstr>Presenter notes</vt:lpstr>
      <vt:lpstr>Self-hosted runners</vt:lpstr>
      <vt:lpstr>This module will enable you to:</vt:lpstr>
      <vt:lpstr>PowerPoint Presentation</vt:lpstr>
      <vt:lpstr>Configure self-hosted runners</vt:lpstr>
      <vt:lpstr>Configure on enterprise and/or organization level Scope to specific organizations and/or repositories Move runners between groups A runner can only be in one group at a time</vt:lpstr>
      <vt:lpstr>Runner node configuration</vt:lpstr>
      <vt:lpstr>Security risks of public runners</vt:lpstr>
      <vt:lpstr>https://github.com/actions/runner/blob/main/docs/automate.md</vt:lpstr>
      <vt:lpstr>Dynamically scale runners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David Polite</cp:lastModifiedBy>
  <cp:revision>55</cp:revision>
  <dcterms:created xsi:type="dcterms:W3CDTF">2021-02-16T12:46:29Z</dcterms:created>
  <dcterms:modified xsi:type="dcterms:W3CDTF">2021-04-20T12:46:43Z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